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9da517caaa48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840cfb93e6430d"/>
  </p:sldMasterIdLst>
  <p:sldIdLst>
    <p:sldId xmlns:r="http://schemas.openxmlformats.org/officeDocument/2006/relationships" id="256" r:id="R1620d0373ef44003"/>
    <p:sldId xmlns:r="http://schemas.openxmlformats.org/officeDocument/2006/relationships" id="257" r:id="R6bf60c1adf384259"/>
    <p:sldId xmlns:r="http://schemas.openxmlformats.org/officeDocument/2006/relationships" id="258" r:id="Rb59808728fab4dae"/>
    <p:sldId xmlns:r="http://schemas.openxmlformats.org/officeDocument/2006/relationships" id="259" r:id="Rd0a723c68aa44005"/>
    <p:sldId xmlns:r="http://schemas.openxmlformats.org/officeDocument/2006/relationships" id="260" r:id="Rd3e8229492714642"/>
    <p:sldId xmlns:r="http://schemas.openxmlformats.org/officeDocument/2006/relationships" id="261" r:id="R3136d0f44a4941f6"/>
    <p:sldId xmlns:r="http://schemas.openxmlformats.org/officeDocument/2006/relationships" id="262" r:id="R98f61dec8b6d44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840cfb93e6430d" /><Relationship Type="http://schemas.openxmlformats.org/officeDocument/2006/relationships/slide" Target="/ppt/slides/slide1.xml" Id="R1620d0373ef44003" /><Relationship Type="http://schemas.openxmlformats.org/officeDocument/2006/relationships/slide" Target="/ppt/slides/slide2.xml" Id="R6bf60c1adf384259" /><Relationship Type="http://schemas.openxmlformats.org/officeDocument/2006/relationships/slide" Target="/ppt/slides/slide3.xml" Id="Rb59808728fab4dae" /><Relationship Type="http://schemas.openxmlformats.org/officeDocument/2006/relationships/slide" Target="/ppt/slides/slide4.xml" Id="Rd0a723c68aa44005" /><Relationship Type="http://schemas.openxmlformats.org/officeDocument/2006/relationships/slide" Target="/ppt/slides/slide5.xml" Id="Rd3e8229492714642" /><Relationship Type="http://schemas.openxmlformats.org/officeDocument/2006/relationships/slide" Target="/ppt/slides/slide6.xml" Id="R3136d0f44a4941f6" /><Relationship Type="http://schemas.openxmlformats.org/officeDocument/2006/relationships/slide" Target="/ppt/slides/slide7.xml" Id="R98f61dec8b6d44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51ad92b624f47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c79d80e444bce" /><Relationship Type="http://schemas.openxmlformats.org/officeDocument/2006/relationships/theme" Target="/ppt/slideMasters/theme/theme1.xml" Id="Rae07bcd4786e42a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f3c79d80e444b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ce20fb409e48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7340884b714c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90a179d570477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e60c88a0a4b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5766ea74db45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53008376d48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393e45cd674f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RUSTAD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RUSTAD EIENDOM AS ble etablert [år] og holder til i Sokna.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1 777 384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779 970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967 118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3 850 532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17 320 380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RUSTAD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Hallingdalsveien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3534 Sokna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32145177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966 483 989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