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7c27c467f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f08ff8b02441a"/>
  </p:sldMasterIdLst>
  <p:sldIdLst>
    <p:sldId xmlns:r="http://schemas.openxmlformats.org/officeDocument/2006/relationships" id="256" r:id="Rd2b5aa6300db4b33"/>
    <p:sldId xmlns:r="http://schemas.openxmlformats.org/officeDocument/2006/relationships" id="257" r:id="Rf8e41f2e31ae4356"/>
    <p:sldId xmlns:r="http://schemas.openxmlformats.org/officeDocument/2006/relationships" id="258" r:id="R98aa6942c3bf4f6e"/>
    <p:sldId xmlns:r="http://schemas.openxmlformats.org/officeDocument/2006/relationships" id="259" r:id="R8de1c60b03414365"/>
    <p:sldId xmlns:r="http://schemas.openxmlformats.org/officeDocument/2006/relationships" id="260" r:id="R6a3e0ac82c344ff5"/>
    <p:sldId xmlns:r="http://schemas.openxmlformats.org/officeDocument/2006/relationships" id="261" r:id="R0c7274fa72c24598"/>
    <p:sldId xmlns:r="http://schemas.openxmlformats.org/officeDocument/2006/relationships" id="262" r:id="R5d7f718aa7ee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f08ff8b02441a" /><Relationship Type="http://schemas.openxmlformats.org/officeDocument/2006/relationships/slide" Target="/ppt/slides/slide1.xml" Id="Rd2b5aa6300db4b33" /><Relationship Type="http://schemas.openxmlformats.org/officeDocument/2006/relationships/slide" Target="/ppt/slides/slide2.xml" Id="Rf8e41f2e31ae4356" /><Relationship Type="http://schemas.openxmlformats.org/officeDocument/2006/relationships/slide" Target="/ppt/slides/slide3.xml" Id="R98aa6942c3bf4f6e" /><Relationship Type="http://schemas.openxmlformats.org/officeDocument/2006/relationships/slide" Target="/ppt/slides/slide4.xml" Id="R8de1c60b03414365" /><Relationship Type="http://schemas.openxmlformats.org/officeDocument/2006/relationships/slide" Target="/ppt/slides/slide5.xml" Id="R6a3e0ac82c344ff5" /><Relationship Type="http://schemas.openxmlformats.org/officeDocument/2006/relationships/slide" Target="/ppt/slides/slide6.xml" Id="R0c7274fa72c24598" /><Relationship Type="http://schemas.openxmlformats.org/officeDocument/2006/relationships/slide" Target="/ppt/slides/slide7.xml" Id="R5d7f718aa7ee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6191e6386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d1b8f6d094075" /><Relationship Type="http://schemas.openxmlformats.org/officeDocument/2006/relationships/theme" Target="/ppt/slideMasters/theme/theme1.xml" Id="R14fd0af1994c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d1b8f6d09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8103f792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a9f8af43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d8da90f2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3287a088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fffa070a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cfd649c58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a92662ce5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8 819 862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69 636 795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JØRGEN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JØRGEN  –  12,3 %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966 206 616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