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de7fae4b1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9c0e48b5f43dd"/>
  </p:sldMasterIdLst>
  <p:sldIdLst>
    <p:sldId xmlns:r="http://schemas.openxmlformats.org/officeDocument/2006/relationships" id="256" r:id="R9538dc5f91b24621"/>
    <p:sldId xmlns:r="http://schemas.openxmlformats.org/officeDocument/2006/relationships" id="257" r:id="Rdfb0d88f5f23479d"/>
    <p:sldId xmlns:r="http://schemas.openxmlformats.org/officeDocument/2006/relationships" id="258" r:id="R393938daf2194225"/>
    <p:sldId xmlns:r="http://schemas.openxmlformats.org/officeDocument/2006/relationships" id="259" r:id="Rfd162199af4f42ed"/>
    <p:sldId xmlns:r="http://schemas.openxmlformats.org/officeDocument/2006/relationships" id="260" r:id="Rf8cd7804d1924b17"/>
    <p:sldId xmlns:r="http://schemas.openxmlformats.org/officeDocument/2006/relationships" id="261" r:id="Rb1c447b3f7b44aa5"/>
    <p:sldId xmlns:r="http://schemas.openxmlformats.org/officeDocument/2006/relationships" id="262" r:id="Ra7445be5154e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9c0e48b5f43dd" /><Relationship Type="http://schemas.openxmlformats.org/officeDocument/2006/relationships/slide" Target="/ppt/slides/slide1.xml" Id="R9538dc5f91b24621" /><Relationship Type="http://schemas.openxmlformats.org/officeDocument/2006/relationships/slide" Target="/ppt/slides/slide2.xml" Id="Rdfb0d88f5f23479d" /><Relationship Type="http://schemas.openxmlformats.org/officeDocument/2006/relationships/slide" Target="/ppt/slides/slide3.xml" Id="R393938daf2194225" /><Relationship Type="http://schemas.openxmlformats.org/officeDocument/2006/relationships/slide" Target="/ppt/slides/slide4.xml" Id="Rfd162199af4f42ed" /><Relationship Type="http://schemas.openxmlformats.org/officeDocument/2006/relationships/slide" Target="/ppt/slides/slide5.xml" Id="Rf8cd7804d1924b17" /><Relationship Type="http://schemas.openxmlformats.org/officeDocument/2006/relationships/slide" Target="/ppt/slides/slide6.xml" Id="Rb1c447b3f7b44aa5" /><Relationship Type="http://schemas.openxmlformats.org/officeDocument/2006/relationships/slide" Target="/ppt/slides/slide7.xml" Id="Ra7445be5154e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2f17d4534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732f32104c2a" /><Relationship Type="http://schemas.openxmlformats.org/officeDocument/2006/relationships/theme" Target="/ppt/slideMasters/theme/theme1.xml" Id="R9ac606d1c079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e732f3210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fe94108f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80e145ecd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ec7fa2247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fc130526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cd831fbc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5b12c98e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4782c214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BIRKELAND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BIRKELAND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Briskebyveien 86A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bbokonom@gmail.com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966 055 553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BIRKELAND ØKONOMI AS</a:t>
            </a:r>
          </a:p>
        </p:txBody>
      </p:sp>
    </p:spTree>
  </p:cSld>
  <p:clrMapOvr>
    <a:masterClrMapping xmlns:a="http://schemas.openxmlformats.org/drawingml/2006/main"/>
  </p:clrMapOvr>
</p:sld>
</file>