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2dade37d1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7cda2e52b4cd7"/>
  </p:sldMasterIdLst>
  <p:sldIdLst>
    <p:sldId xmlns:r="http://schemas.openxmlformats.org/officeDocument/2006/relationships" id="256" r:id="Rf4b226cfa9ac4ae9"/>
    <p:sldId xmlns:r="http://schemas.openxmlformats.org/officeDocument/2006/relationships" id="257" r:id="R02e12b83c5b24de4"/>
    <p:sldId xmlns:r="http://schemas.openxmlformats.org/officeDocument/2006/relationships" id="258" r:id="R22fbbdba36c84441"/>
    <p:sldId xmlns:r="http://schemas.openxmlformats.org/officeDocument/2006/relationships" id="259" r:id="Rad338f449aae418e"/>
    <p:sldId xmlns:r="http://schemas.openxmlformats.org/officeDocument/2006/relationships" id="260" r:id="Rd894e68ae88c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7cda2e52b4cd7" /><Relationship Type="http://schemas.openxmlformats.org/officeDocument/2006/relationships/slide" Target="/ppt/slides/slide1.xml" Id="Rf4b226cfa9ac4ae9" /><Relationship Type="http://schemas.openxmlformats.org/officeDocument/2006/relationships/slide" Target="/ppt/slides/slide2.xml" Id="R02e12b83c5b24de4" /><Relationship Type="http://schemas.openxmlformats.org/officeDocument/2006/relationships/slide" Target="/ppt/slides/slide3.xml" Id="R22fbbdba36c84441" /><Relationship Type="http://schemas.openxmlformats.org/officeDocument/2006/relationships/slide" Target="/ppt/slides/slide4.xml" Id="Rad338f449aae418e" /><Relationship Type="http://schemas.openxmlformats.org/officeDocument/2006/relationships/slide" Target="/ppt/slides/slide5.xml" Id="Rd894e68ae88c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725664681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04ad080554932" /><Relationship Type="http://schemas.openxmlformats.org/officeDocument/2006/relationships/theme" Target="/ppt/slideMasters/theme/theme1.xml" Id="Rf44069fa6d31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04ad08055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8d28abf9d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acaf71a2342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0824609ea46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754949790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efeb494d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