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3c5fc35ea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b1278df934820"/>
  </p:sldMasterIdLst>
  <p:sldIdLst>
    <p:sldId xmlns:r="http://schemas.openxmlformats.org/officeDocument/2006/relationships" id="256" r:id="R3a7d961abe844102"/>
    <p:sldId xmlns:r="http://schemas.openxmlformats.org/officeDocument/2006/relationships" id="257" r:id="R8fa127e4f224406f"/>
    <p:sldId xmlns:r="http://schemas.openxmlformats.org/officeDocument/2006/relationships" id="258" r:id="R3ef8aa51a60d427d"/>
    <p:sldId xmlns:r="http://schemas.openxmlformats.org/officeDocument/2006/relationships" id="259" r:id="R063b69a9bc9c4aab"/>
    <p:sldId xmlns:r="http://schemas.openxmlformats.org/officeDocument/2006/relationships" id="260" r:id="R09e6679b73f04750"/>
    <p:sldId xmlns:r="http://schemas.openxmlformats.org/officeDocument/2006/relationships" id="261" r:id="R642897709991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b1278df934820" /><Relationship Type="http://schemas.openxmlformats.org/officeDocument/2006/relationships/slide" Target="/ppt/slides/slide1.xml" Id="R3a7d961abe844102" /><Relationship Type="http://schemas.openxmlformats.org/officeDocument/2006/relationships/slide" Target="/ppt/slides/slide2.xml" Id="R8fa127e4f224406f" /><Relationship Type="http://schemas.openxmlformats.org/officeDocument/2006/relationships/slide" Target="/ppt/slides/slide3.xml" Id="R3ef8aa51a60d427d" /><Relationship Type="http://schemas.openxmlformats.org/officeDocument/2006/relationships/slide" Target="/ppt/slides/slide4.xml" Id="R063b69a9bc9c4aab" /><Relationship Type="http://schemas.openxmlformats.org/officeDocument/2006/relationships/slide" Target="/ppt/slides/slide5.xml" Id="R09e6679b73f04750" /><Relationship Type="http://schemas.openxmlformats.org/officeDocument/2006/relationships/slide" Target="/ppt/slides/slide6.xml" Id="R642897709991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f514e29c1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3508ab4bd4213" /><Relationship Type="http://schemas.openxmlformats.org/officeDocument/2006/relationships/theme" Target="/ppt/slideMasters/theme/theme1.xml" Id="Refa7958c0e3a49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3508ab4bd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88a1850d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ac30910ef46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7a734a3d0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b09c7614b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cc4bd6a634f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43404002d4f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