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ab895b03b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a00eb8d7154825"/>
  </p:sldMasterIdLst>
  <p:sldIdLst>
    <p:sldId xmlns:r="http://schemas.openxmlformats.org/officeDocument/2006/relationships" id="256" r:id="Rab59ad442b0342e9"/>
    <p:sldId xmlns:r="http://schemas.openxmlformats.org/officeDocument/2006/relationships" id="257" r:id="R15af1dfe1d644d94"/>
    <p:sldId xmlns:r="http://schemas.openxmlformats.org/officeDocument/2006/relationships" id="258" r:id="Rbae2ad4ffa9643bf"/>
    <p:sldId xmlns:r="http://schemas.openxmlformats.org/officeDocument/2006/relationships" id="259" r:id="R9f524ad9de8e44cf"/>
    <p:sldId xmlns:r="http://schemas.openxmlformats.org/officeDocument/2006/relationships" id="260" r:id="R7bd66dc6943c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00eb8d7154825" /><Relationship Type="http://schemas.openxmlformats.org/officeDocument/2006/relationships/slide" Target="/ppt/slides/slide1.xml" Id="Rab59ad442b0342e9" /><Relationship Type="http://schemas.openxmlformats.org/officeDocument/2006/relationships/slide" Target="/ppt/slides/slide2.xml" Id="R15af1dfe1d644d94" /><Relationship Type="http://schemas.openxmlformats.org/officeDocument/2006/relationships/slide" Target="/ppt/slides/slide3.xml" Id="Rbae2ad4ffa9643bf" /><Relationship Type="http://schemas.openxmlformats.org/officeDocument/2006/relationships/slide" Target="/ppt/slides/slide4.xml" Id="R9f524ad9de8e44cf" /><Relationship Type="http://schemas.openxmlformats.org/officeDocument/2006/relationships/slide" Target="/ppt/slides/slide5.xml" Id="R7bd66dc6943c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2d787abed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28c0ffb3f45e2" /><Relationship Type="http://schemas.openxmlformats.org/officeDocument/2006/relationships/theme" Target="/ppt/slideMasters/theme/theme1.xml" Id="Rfb74df907148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228c0ffb3f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f7bf4018542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a9700ec52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37526145240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2fd1f0e2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d70cb483d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965 615 539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BAKKA AS</a:t>
            </a:r>
          </a:p>
        </p:txBody>
      </p:sp>
    </p:spTree>
  </p:cSld>
  <p:clrMapOvr>
    <a:masterClrMapping xmlns:a="http://schemas.openxmlformats.org/drawingml/2006/main"/>
  </p:clrMapOvr>
</p:sld>
</file>