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7d9cc7d6e844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0abe3883cd4b8b"/>
  </p:sldMasterIdLst>
  <p:sldIdLst>
    <p:sldId xmlns:r="http://schemas.openxmlformats.org/officeDocument/2006/relationships" id="256" r:id="R6096f58008944c26"/>
    <p:sldId xmlns:r="http://schemas.openxmlformats.org/officeDocument/2006/relationships" id="257" r:id="R8713bf5a5e514046"/>
    <p:sldId xmlns:r="http://schemas.openxmlformats.org/officeDocument/2006/relationships" id="258" r:id="Re17377245e314ad8"/>
    <p:sldId xmlns:r="http://schemas.openxmlformats.org/officeDocument/2006/relationships" id="259" r:id="R78a83f99dd364351"/>
    <p:sldId xmlns:r="http://schemas.openxmlformats.org/officeDocument/2006/relationships" id="260" r:id="R177352065424455a"/>
    <p:sldId xmlns:r="http://schemas.openxmlformats.org/officeDocument/2006/relationships" id="261" r:id="R19bbd1b6ad4c4573"/>
    <p:sldId xmlns:r="http://schemas.openxmlformats.org/officeDocument/2006/relationships" id="262" r:id="R71c815f3f70444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abe3883cd4b8b" /><Relationship Type="http://schemas.openxmlformats.org/officeDocument/2006/relationships/slide" Target="/ppt/slides/slide1.xml" Id="R6096f58008944c26" /><Relationship Type="http://schemas.openxmlformats.org/officeDocument/2006/relationships/slide" Target="/ppt/slides/slide2.xml" Id="R8713bf5a5e514046" /><Relationship Type="http://schemas.openxmlformats.org/officeDocument/2006/relationships/slide" Target="/ppt/slides/slide3.xml" Id="Re17377245e314ad8" /><Relationship Type="http://schemas.openxmlformats.org/officeDocument/2006/relationships/slide" Target="/ppt/slides/slide4.xml" Id="R78a83f99dd364351" /><Relationship Type="http://schemas.openxmlformats.org/officeDocument/2006/relationships/slide" Target="/ppt/slides/slide5.xml" Id="R177352065424455a" /><Relationship Type="http://schemas.openxmlformats.org/officeDocument/2006/relationships/slide" Target="/ppt/slides/slide6.xml" Id="R19bbd1b6ad4c4573" /><Relationship Type="http://schemas.openxmlformats.org/officeDocument/2006/relationships/slide" Target="/ppt/slides/slide7.xml" Id="R71c815f3f70444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08b285df3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65975e3c044a8" /><Relationship Type="http://schemas.openxmlformats.org/officeDocument/2006/relationships/theme" Target="/ppt/slideMasters/theme/theme1.xml" Id="R83b61ef5cf094e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965975e3c044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ebb85b2f54d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9eb14f7404d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b99ae1d0846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c17e9a49a4a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cc54837734f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7e4f7460544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45c262de741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1 634 808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1 425 429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2 242 014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KATHRIN WOLLEBEKK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Garborgs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22381649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965 366 016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 INVEST AS</a:t>
            </a:r>
          </a:p>
        </p:txBody>
      </p:sp>
    </p:spTree>
  </p:cSld>
  <p:clrMapOvr>
    <a:masterClrMapping xmlns:a="http://schemas.openxmlformats.org/drawingml/2006/main"/>
  </p:clrMapOvr>
</p:sld>
</file>