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6819b239647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e552cc032f44d1"/>
  </p:sldMasterIdLst>
  <p:sldIdLst>
    <p:sldId xmlns:r="http://schemas.openxmlformats.org/officeDocument/2006/relationships" id="256" r:id="R949040bd56374eaa"/>
    <p:sldId xmlns:r="http://schemas.openxmlformats.org/officeDocument/2006/relationships" id="257" r:id="R95a56bc8599d4c1e"/>
    <p:sldId xmlns:r="http://schemas.openxmlformats.org/officeDocument/2006/relationships" id="258" r:id="R3f0ffa4db138461e"/>
    <p:sldId xmlns:r="http://schemas.openxmlformats.org/officeDocument/2006/relationships" id="259" r:id="R3b32f50e107c4fe6"/>
    <p:sldId xmlns:r="http://schemas.openxmlformats.org/officeDocument/2006/relationships" id="260" r:id="Ra828690149924cd9"/>
    <p:sldId xmlns:r="http://schemas.openxmlformats.org/officeDocument/2006/relationships" id="261" r:id="R1ba53bff11884fc4"/>
    <p:sldId xmlns:r="http://schemas.openxmlformats.org/officeDocument/2006/relationships" id="262" r:id="R4f722564557d47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552cc032f44d1" /><Relationship Type="http://schemas.openxmlformats.org/officeDocument/2006/relationships/slide" Target="/ppt/slides/slide1.xml" Id="R949040bd56374eaa" /><Relationship Type="http://schemas.openxmlformats.org/officeDocument/2006/relationships/slide" Target="/ppt/slides/slide2.xml" Id="R95a56bc8599d4c1e" /><Relationship Type="http://schemas.openxmlformats.org/officeDocument/2006/relationships/slide" Target="/ppt/slides/slide3.xml" Id="R3f0ffa4db138461e" /><Relationship Type="http://schemas.openxmlformats.org/officeDocument/2006/relationships/slide" Target="/ppt/slides/slide4.xml" Id="R3b32f50e107c4fe6" /><Relationship Type="http://schemas.openxmlformats.org/officeDocument/2006/relationships/slide" Target="/ppt/slides/slide5.xml" Id="Ra828690149924cd9" /><Relationship Type="http://schemas.openxmlformats.org/officeDocument/2006/relationships/slide" Target="/ppt/slides/slide6.xml" Id="R1ba53bff11884fc4" /><Relationship Type="http://schemas.openxmlformats.org/officeDocument/2006/relationships/slide" Target="/ppt/slides/slide7.xml" Id="R4f722564557d47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908763f68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fd477e82c42ad" /><Relationship Type="http://schemas.openxmlformats.org/officeDocument/2006/relationships/theme" Target="/ppt/slideMasters/theme/theme1.xml" Id="R2796c804707a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fd477e82c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6fe0be3704b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3dfb72a4c46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a74b3a6844f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c1a4b16cf4b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b5c7fc4df4d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0e6f0256d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5ef8766b5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14 074 370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5 475 470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