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83e938389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ffe957fbe4cbe"/>
  </p:sldMasterIdLst>
  <p:sldIdLst>
    <p:sldId xmlns:r="http://schemas.openxmlformats.org/officeDocument/2006/relationships" id="256" r:id="Rd5b4066905984fbc"/>
    <p:sldId xmlns:r="http://schemas.openxmlformats.org/officeDocument/2006/relationships" id="257" r:id="Rca26148d41114f10"/>
    <p:sldId xmlns:r="http://schemas.openxmlformats.org/officeDocument/2006/relationships" id="258" r:id="R03a5c5643dea4bb1"/>
    <p:sldId xmlns:r="http://schemas.openxmlformats.org/officeDocument/2006/relationships" id="259" r:id="R7ba2abbd42994aa7"/>
    <p:sldId xmlns:r="http://schemas.openxmlformats.org/officeDocument/2006/relationships" id="260" r:id="R9f44b6d49c5643b5"/>
    <p:sldId xmlns:r="http://schemas.openxmlformats.org/officeDocument/2006/relationships" id="261" r:id="R7c26759a0ba1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ffe957fbe4cbe" /><Relationship Type="http://schemas.openxmlformats.org/officeDocument/2006/relationships/slide" Target="/ppt/slides/slide1.xml" Id="Rd5b4066905984fbc" /><Relationship Type="http://schemas.openxmlformats.org/officeDocument/2006/relationships/slide" Target="/ppt/slides/slide2.xml" Id="Rca26148d41114f10" /><Relationship Type="http://schemas.openxmlformats.org/officeDocument/2006/relationships/slide" Target="/ppt/slides/slide3.xml" Id="R03a5c5643dea4bb1" /><Relationship Type="http://schemas.openxmlformats.org/officeDocument/2006/relationships/slide" Target="/ppt/slides/slide4.xml" Id="R7ba2abbd42994aa7" /><Relationship Type="http://schemas.openxmlformats.org/officeDocument/2006/relationships/slide" Target="/ppt/slides/slide5.xml" Id="R9f44b6d49c5643b5" /><Relationship Type="http://schemas.openxmlformats.org/officeDocument/2006/relationships/slide" Target="/ppt/slides/slide6.xml" Id="R7c26759a0ba1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1e58efeca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35c2e98a24a52" /><Relationship Type="http://schemas.openxmlformats.org/officeDocument/2006/relationships/theme" Target="/ppt/slideMasters/theme/theme1.xml" Id="R64cee5b6826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35c2e98a2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875fba9b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4ccc8ad9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c0d301646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021d2b0d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b742afc53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cee38d89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