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e59333adf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38fe746664121"/>
  </p:sldMasterIdLst>
  <p:sldIdLst>
    <p:sldId xmlns:r="http://schemas.openxmlformats.org/officeDocument/2006/relationships" id="256" r:id="R7696ed098a4c434d"/>
    <p:sldId xmlns:r="http://schemas.openxmlformats.org/officeDocument/2006/relationships" id="257" r:id="Red74d1b352544d5e"/>
    <p:sldId xmlns:r="http://schemas.openxmlformats.org/officeDocument/2006/relationships" id="258" r:id="R22b63eb505e64bb9"/>
    <p:sldId xmlns:r="http://schemas.openxmlformats.org/officeDocument/2006/relationships" id="259" r:id="Rcbe1af0ebbb44de3"/>
    <p:sldId xmlns:r="http://schemas.openxmlformats.org/officeDocument/2006/relationships" id="260" r:id="Rff59ec27e1324b69"/>
    <p:sldId xmlns:r="http://schemas.openxmlformats.org/officeDocument/2006/relationships" id="261" r:id="Rbce73922efee40af"/>
    <p:sldId xmlns:r="http://schemas.openxmlformats.org/officeDocument/2006/relationships" id="262" r:id="R61e24b339580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38fe746664121" /><Relationship Type="http://schemas.openxmlformats.org/officeDocument/2006/relationships/slide" Target="/ppt/slides/slide1.xml" Id="R7696ed098a4c434d" /><Relationship Type="http://schemas.openxmlformats.org/officeDocument/2006/relationships/slide" Target="/ppt/slides/slide2.xml" Id="Red74d1b352544d5e" /><Relationship Type="http://schemas.openxmlformats.org/officeDocument/2006/relationships/slide" Target="/ppt/slides/slide3.xml" Id="R22b63eb505e64bb9" /><Relationship Type="http://schemas.openxmlformats.org/officeDocument/2006/relationships/slide" Target="/ppt/slides/slide4.xml" Id="Rcbe1af0ebbb44de3" /><Relationship Type="http://schemas.openxmlformats.org/officeDocument/2006/relationships/slide" Target="/ppt/slides/slide5.xml" Id="Rff59ec27e1324b69" /><Relationship Type="http://schemas.openxmlformats.org/officeDocument/2006/relationships/slide" Target="/ppt/slides/slide6.xml" Id="Rbce73922efee40af" /><Relationship Type="http://schemas.openxmlformats.org/officeDocument/2006/relationships/slide" Target="/ppt/slides/slide7.xml" Id="R61e24b339580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0c866f7d746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8a8d437b49e4" /><Relationship Type="http://schemas.openxmlformats.org/officeDocument/2006/relationships/theme" Target="/ppt/slideMasters/theme/theme1.xml" Id="R9ead86abb887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08a8d437b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7f4bb6987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16160235f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fcb0134b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5beab80f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6bd1d83f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92d9fbbc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c88ec24d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JAN-FREDRIK BRASETH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BRASETH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BRASETH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