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80251df5c444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2420157ec5412a"/>
  </p:sldMasterIdLst>
  <p:sldIdLst>
    <p:sldId xmlns:r="http://schemas.openxmlformats.org/officeDocument/2006/relationships" id="256" r:id="Ra2fc045a19f740b5"/>
    <p:sldId xmlns:r="http://schemas.openxmlformats.org/officeDocument/2006/relationships" id="257" r:id="R323bcd51bb2d423a"/>
    <p:sldId xmlns:r="http://schemas.openxmlformats.org/officeDocument/2006/relationships" id="258" r:id="R1b18903eac4c415b"/>
    <p:sldId xmlns:r="http://schemas.openxmlformats.org/officeDocument/2006/relationships" id="259" r:id="Re051cc430e744439"/>
    <p:sldId xmlns:r="http://schemas.openxmlformats.org/officeDocument/2006/relationships" id="260" r:id="Ra5fa265655af4d29"/>
    <p:sldId xmlns:r="http://schemas.openxmlformats.org/officeDocument/2006/relationships" id="261" r:id="R69f1277a531b4692"/>
    <p:sldId xmlns:r="http://schemas.openxmlformats.org/officeDocument/2006/relationships" id="262" r:id="R24b3331dc76447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2420157ec5412a" /><Relationship Type="http://schemas.openxmlformats.org/officeDocument/2006/relationships/slide" Target="/ppt/slides/slide1.xml" Id="Ra2fc045a19f740b5" /><Relationship Type="http://schemas.openxmlformats.org/officeDocument/2006/relationships/slide" Target="/ppt/slides/slide2.xml" Id="R323bcd51bb2d423a" /><Relationship Type="http://schemas.openxmlformats.org/officeDocument/2006/relationships/slide" Target="/ppt/slides/slide3.xml" Id="R1b18903eac4c415b" /><Relationship Type="http://schemas.openxmlformats.org/officeDocument/2006/relationships/slide" Target="/ppt/slides/slide4.xml" Id="Re051cc430e744439" /><Relationship Type="http://schemas.openxmlformats.org/officeDocument/2006/relationships/slide" Target="/ppt/slides/slide5.xml" Id="Ra5fa265655af4d29" /><Relationship Type="http://schemas.openxmlformats.org/officeDocument/2006/relationships/slide" Target="/ppt/slides/slide6.xml" Id="R69f1277a531b4692" /><Relationship Type="http://schemas.openxmlformats.org/officeDocument/2006/relationships/slide" Target="/ppt/slides/slide7.xml" Id="R24b3331dc76447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2424d4ffe42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82982cf354a37" /><Relationship Type="http://schemas.openxmlformats.org/officeDocument/2006/relationships/theme" Target="/ppt/slideMasters/theme/theme1.xml" Id="R983174d8a6624f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a82982cf354a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57c9fa7f24d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c9729ea8945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8ca128a744b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7697b062148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1e4726e6843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ffd8ae1ba43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a9f0400e745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MOROZOV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MOROZOV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2 217 946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22 124 294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22 629 315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BJØNNESS  –  85,6 %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 BJØNNESS  –  14,4 %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Tangenodden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965 053 301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