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3e1d8b736545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8cca389d0448d3"/>
  </p:sldMasterIdLst>
  <p:sldIdLst>
    <p:sldId xmlns:r="http://schemas.openxmlformats.org/officeDocument/2006/relationships" id="256" r:id="Rae953c0eb0fb4e6e"/>
    <p:sldId xmlns:r="http://schemas.openxmlformats.org/officeDocument/2006/relationships" id="257" r:id="Rdec3f057658e40b6"/>
    <p:sldId xmlns:r="http://schemas.openxmlformats.org/officeDocument/2006/relationships" id="258" r:id="Rcdba9346f7bb4d99"/>
    <p:sldId xmlns:r="http://schemas.openxmlformats.org/officeDocument/2006/relationships" id="259" r:id="R55ebe5ec50e843b0"/>
    <p:sldId xmlns:r="http://schemas.openxmlformats.org/officeDocument/2006/relationships" id="260" r:id="R1327c403f9a64618"/>
    <p:sldId xmlns:r="http://schemas.openxmlformats.org/officeDocument/2006/relationships" id="261" r:id="Rc6d57fcbfdb74821"/>
    <p:sldId xmlns:r="http://schemas.openxmlformats.org/officeDocument/2006/relationships" id="262" r:id="R74148523d7b748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cca389d0448d3" /><Relationship Type="http://schemas.openxmlformats.org/officeDocument/2006/relationships/slide" Target="/ppt/slides/slide1.xml" Id="Rae953c0eb0fb4e6e" /><Relationship Type="http://schemas.openxmlformats.org/officeDocument/2006/relationships/slide" Target="/ppt/slides/slide2.xml" Id="Rdec3f057658e40b6" /><Relationship Type="http://schemas.openxmlformats.org/officeDocument/2006/relationships/slide" Target="/ppt/slides/slide3.xml" Id="Rcdba9346f7bb4d99" /><Relationship Type="http://schemas.openxmlformats.org/officeDocument/2006/relationships/slide" Target="/ppt/slides/slide4.xml" Id="R55ebe5ec50e843b0" /><Relationship Type="http://schemas.openxmlformats.org/officeDocument/2006/relationships/slide" Target="/ppt/slides/slide5.xml" Id="R1327c403f9a64618" /><Relationship Type="http://schemas.openxmlformats.org/officeDocument/2006/relationships/slide" Target="/ppt/slides/slide6.xml" Id="Rc6d57fcbfdb74821" /><Relationship Type="http://schemas.openxmlformats.org/officeDocument/2006/relationships/slide" Target="/ppt/slides/slide7.xml" Id="R74148523d7b748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362653aabc40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5fffe623648fe" /><Relationship Type="http://schemas.openxmlformats.org/officeDocument/2006/relationships/theme" Target="/ppt/slideMasters/theme/theme1.xml" Id="R1b067761f5cd42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45fffe623648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8272713f645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7fe76dcf34d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d9a1d548e43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6c228147c4b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eb4b471e94b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a85cf77934a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637e529324a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JANAMARIN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JANAMARIN AS ble etablert [år] og holder til i Spikkestad.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4 136 222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107 051 701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118 687 685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KROKEDAL JAN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KROKEDAL JULIE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KROKEDAL LINN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KROKEDAL MARI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KROKEDAL SIRI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Øvreskogen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3430 Spikkestad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28 74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965 006 532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