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518550a03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dfdcf08d346b0"/>
  </p:sldMasterIdLst>
  <p:sldIdLst>
    <p:sldId xmlns:r="http://schemas.openxmlformats.org/officeDocument/2006/relationships" id="256" r:id="Rd30c60546e554a11"/>
    <p:sldId xmlns:r="http://schemas.openxmlformats.org/officeDocument/2006/relationships" id="257" r:id="Rcccefef4a8d24a91"/>
    <p:sldId xmlns:r="http://schemas.openxmlformats.org/officeDocument/2006/relationships" id="258" r:id="Rc084946436044be5"/>
    <p:sldId xmlns:r="http://schemas.openxmlformats.org/officeDocument/2006/relationships" id="259" r:id="R8e41a99329324f20"/>
    <p:sldId xmlns:r="http://schemas.openxmlformats.org/officeDocument/2006/relationships" id="260" r:id="R382926eda97d4126"/>
    <p:sldId xmlns:r="http://schemas.openxmlformats.org/officeDocument/2006/relationships" id="261" r:id="R0ad7ca549ff7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dfdcf08d346b0" /><Relationship Type="http://schemas.openxmlformats.org/officeDocument/2006/relationships/slide" Target="/ppt/slides/slide1.xml" Id="Rd30c60546e554a11" /><Relationship Type="http://schemas.openxmlformats.org/officeDocument/2006/relationships/slide" Target="/ppt/slides/slide2.xml" Id="Rcccefef4a8d24a91" /><Relationship Type="http://schemas.openxmlformats.org/officeDocument/2006/relationships/slide" Target="/ppt/slides/slide3.xml" Id="Rc084946436044be5" /><Relationship Type="http://schemas.openxmlformats.org/officeDocument/2006/relationships/slide" Target="/ppt/slides/slide4.xml" Id="R8e41a99329324f20" /><Relationship Type="http://schemas.openxmlformats.org/officeDocument/2006/relationships/slide" Target="/ppt/slides/slide5.xml" Id="R382926eda97d4126" /><Relationship Type="http://schemas.openxmlformats.org/officeDocument/2006/relationships/slide" Target="/ppt/slides/slide6.xml" Id="R0ad7ca549ff7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14ddb0add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10333a25f4cb8" /><Relationship Type="http://schemas.openxmlformats.org/officeDocument/2006/relationships/theme" Target="/ppt/slideMasters/theme/theme1.xml" Id="Rb0d2be9abcd3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10333a25f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cb6243e5f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ea9f6f1be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5c67d17b8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c1b04966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e8f8233a3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f0cb5ff0340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JANAMARIN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965 006 532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