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0fbf1c873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c4f5f8e6544f8"/>
  </p:sldMasterIdLst>
  <p:sldIdLst>
    <p:sldId xmlns:r="http://schemas.openxmlformats.org/officeDocument/2006/relationships" id="256" r:id="Re574a672f62e4978"/>
    <p:sldId xmlns:r="http://schemas.openxmlformats.org/officeDocument/2006/relationships" id="257" r:id="Rb08448d4b87143ab"/>
    <p:sldId xmlns:r="http://schemas.openxmlformats.org/officeDocument/2006/relationships" id="258" r:id="R59dc49f1a2224ac6"/>
    <p:sldId xmlns:r="http://schemas.openxmlformats.org/officeDocument/2006/relationships" id="259" r:id="R362657417d7e49a1"/>
    <p:sldId xmlns:r="http://schemas.openxmlformats.org/officeDocument/2006/relationships" id="260" r:id="R9fc655ccdcf8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c4f5f8e6544f8" /><Relationship Type="http://schemas.openxmlformats.org/officeDocument/2006/relationships/slide" Target="/ppt/slides/slide1.xml" Id="Re574a672f62e4978" /><Relationship Type="http://schemas.openxmlformats.org/officeDocument/2006/relationships/slide" Target="/ppt/slides/slide2.xml" Id="Rb08448d4b87143ab" /><Relationship Type="http://schemas.openxmlformats.org/officeDocument/2006/relationships/slide" Target="/ppt/slides/slide3.xml" Id="R59dc49f1a2224ac6" /><Relationship Type="http://schemas.openxmlformats.org/officeDocument/2006/relationships/slide" Target="/ppt/slides/slide4.xml" Id="R362657417d7e49a1" /><Relationship Type="http://schemas.openxmlformats.org/officeDocument/2006/relationships/slide" Target="/ppt/slides/slide5.xml" Id="R9fc655ccdcf8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526d8c2a3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91c7111f4226" /><Relationship Type="http://schemas.openxmlformats.org/officeDocument/2006/relationships/theme" Target="/ppt/slideMasters/theme/theme1.xml" Id="R08d105a6bae9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591c7111f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97e7db9b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acfbb47c2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7e1e3d67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e7e35906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2a4a9a5d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