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a1569fc4f747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a5e919ee0c40d8"/>
  </p:sldMasterIdLst>
  <p:sldIdLst>
    <p:sldId xmlns:r="http://schemas.openxmlformats.org/officeDocument/2006/relationships" id="256" r:id="R933aba6944384e67"/>
    <p:sldId xmlns:r="http://schemas.openxmlformats.org/officeDocument/2006/relationships" id="257" r:id="Rc9d42bacd6e74094"/>
    <p:sldId xmlns:r="http://schemas.openxmlformats.org/officeDocument/2006/relationships" id="258" r:id="Ra10bcf0d905e40ad"/>
    <p:sldId xmlns:r="http://schemas.openxmlformats.org/officeDocument/2006/relationships" id="259" r:id="R0a88a28312304cfb"/>
    <p:sldId xmlns:r="http://schemas.openxmlformats.org/officeDocument/2006/relationships" id="260" r:id="R487209f0a57541c3"/>
    <p:sldId xmlns:r="http://schemas.openxmlformats.org/officeDocument/2006/relationships" id="261" r:id="Rf973e01a0eed4e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5e919ee0c40d8" /><Relationship Type="http://schemas.openxmlformats.org/officeDocument/2006/relationships/slide" Target="/ppt/slides/slide1.xml" Id="R933aba6944384e67" /><Relationship Type="http://schemas.openxmlformats.org/officeDocument/2006/relationships/slide" Target="/ppt/slides/slide2.xml" Id="Rc9d42bacd6e74094" /><Relationship Type="http://schemas.openxmlformats.org/officeDocument/2006/relationships/slide" Target="/ppt/slides/slide3.xml" Id="Ra10bcf0d905e40ad" /><Relationship Type="http://schemas.openxmlformats.org/officeDocument/2006/relationships/slide" Target="/ppt/slides/slide4.xml" Id="R0a88a28312304cfb" /><Relationship Type="http://schemas.openxmlformats.org/officeDocument/2006/relationships/slide" Target="/ppt/slides/slide5.xml" Id="R487209f0a57541c3" /><Relationship Type="http://schemas.openxmlformats.org/officeDocument/2006/relationships/slide" Target="/ppt/slides/slide6.xml" Id="Rf973e01a0eed4e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01a855ebe42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6bb9bafcf453e" /><Relationship Type="http://schemas.openxmlformats.org/officeDocument/2006/relationships/theme" Target="/ppt/slideMasters/theme/theme1.xml" Id="R5c498235cfc9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6bb9bafcf45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7cb1ab411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ecb95ea5d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8233394b2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287574b8f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5b26bd71f45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9ea5a1eec4b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Oldersletta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9046 Oteren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21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964 994 129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