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35b3133f5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5035b92f64ea1"/>
  </p:sldMasterIdLst>
  <p:sldIdLst>
    <p:sldId xmlns:r="http://schemas.openxmlformats.org/officeDocument/2006/relationships" id="256" r:id="Rdbfd0054981d4261"/>
    <p:sldId xmlns:r="http://schemas.openxmlformats.org/officeDocument/2006/relationships" id="257" r:id="R2239f067ebf24f69"/>
    <p:sldId xmlns:r="http://schemas.openxmlformats.org/officeDocument/2006/relationships" id="258" r:id="Rec697dae3fc8422b"/>
    <p:sldId xmlns:r="http://schemas.openxmlformats.org/officeDocument/2006/relationships" id="259" r:id="R01ac97ce68f6484e"/>
    <p:sldId xmlns:r="http://schemas.openxmlformats.org/officeDocument/2006/relationships" id="260" r:id="R25a5d6a4ff66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5035b92f64ea1" /><Relationship Type="http://schemas.openxmlformats.org/officeDocument/2006/relationships/slide" Target="/ppt/slides/slide1.xml" Id="Rdbfd0054981d4261" /><Relationship Type="http://schemas.openxmlformats.org/officeDocument/2006/relationships/slide" Target="/ppt/slides/slide2.xml" Id="R2239f067ebf24f69" /><Relationship Type="http://schemas.openxmlformats.org/officeDocument/2006/relationships/slide" Target="/ppt/slides/slide3.xml" Id="Rec697dae3fc8422b" /><Relationship Type="http://schemas.openxmlformats.org/officeDocument/2006/relationships/slide" Target="/ppt/slides/slide4.xml" Id="R01ac97ce68f6484e" /><Relationship Type="http://schemas.openxmlformats.org/officeDocument/2006/relationships/slide" Target="/ppt/slides/slide5.xml" Id="R25a5d6a4ff66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0df866799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fd5e2ca641a2" /><Relationship Type="http://schemas.openxmlformats.org/officeDocument/2006/relationships/theme" Target="/ppt/slideMasters/theme/theme1.xml" Id="R66e9cbb80de8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cfd5e2ca6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8e556e2a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860485c1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e88a0173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fa3d7ca3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4837b0e8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