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8e67a40f2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4d57808b94afa"/>
  </p:sldMasterIdLst>
  <p:sldIdLst>
    <p:sldId xmlns:r="http://schemas.openxmlformats.org/officeDocument/2006/relationships" id="256" r:id="Rd28ca35032834f6e"/>
    <p:sldId xmlns:r="http://schemas.openxmlformats.org/officeDocument/2006/relationships" id="257" r:id="R632cd1279d9d4d12"/>
    <p:sldId xmlns:r="http://schemas.openxmlformats.org/officeDocument/2006/relationships" id="258" r:id="R8050dc1b0bcc4753"/>
    <p:sldId xmlns:r="http://schemas.openxmlformats.org/officeDocument/2006/relationships" id="259" r:id="R688e907ed51e40be"/>
    <p:sldId xmlns:r="http://schemas.openxmlformats.org/officeDocument/2006/relationships" id="260" r:id="R86e13d28db67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d57808b94afa" /><Relationship Type="http://schemas.openxmlformats.org/officeDocument/2006/relationships/slide" Target="/ppt/slides/slide1.xml" Id="Rd28ca35032834f6e" /><Relationship Type="http://schemas.openxmlformats.org/officeDocument/2006/relationships/slide" Target="/ppt/slides/slide2.xml" Id="R632cd1279d9d4d12" /><Relationship Type="http://schemas.openxmlformats.org/officeDocument/2006/relationships/slide" Target="/ppt/slides/slide3.xml" Id="R8050dc1b0bcc4753" /><Relationship Type="http://schemas.openxmlformats.org/officeDocument/2006/relationships/slide" Target="/ppt/slides/slide4.xml" Id="R688e907ed51e40be" /><Relationship Type="http://schemas.openxmlformats.org/officeDocument/2006/relationships/slide" Target="/ppt/slides/slide5.xml" Id="R86e13d28db67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6dff83340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b89de2ad34cfa" /><Relationship Type="http://schemas.openxmlformats.org/officeDocument/2006/relationships/theme" Target="/ppt/slideMasters/theme/theme1.xml" Id="R07c6e6000171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b89de2ad3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2c12c8e2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73d383e6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343bde8f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beba4172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6e096519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KOMMUNE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