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24a47d4a3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1565c42c94200"/>
  </p:sldMasterIdLst>
  <p:sldIdLst>
    <p:sldId xmlns:r="http://schemas.openxmlformats.org/officeDocument/2006/relationships" id="256" r:id="R1b0f26cdbc6e484b"/>
    <p:sldId xmlns:r="http://schemas.openxmlformats.org/officeDocument/2006/relationships" id="257" r:id="R8936b469ee8b4af6"/>
    <p:sldId xmlns:r="http://schemas.openxmlformats.org/officeDocument/2006/relationships" id="258" r:id="R28ddcac83c44480e"/>
    <p:sldId xmlns:r="http://schemas.openxmlformats.org/officeDocument/2006/relationships" id="259" r:id="Rbb484d58b68c4ff3"/>
    <p:sldId xmlns:r="http://schemas.openxmlformats.org/officeDocument/2006/relationships" id="260" r:id="R212bd72b89454b8b"/>
    <p:sldId xmlns:r="http://schemas.openxmlformats.org/officeDocument/2006/relationships" id="261" r:id="R204ab626dcac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1565c42c94200" /><Relationship Type="http://schemas.openxmlformats.org/officeDocument/2006/relationships/slide" Target="/ppt/slides/slide1.xml" Id="R1b0f26cdbc6e484b" /><Relationship Type="http://schemas.openxmlformats.org/officeDocument/2006/relationships/slide" Target="/ppt/slides/slide2.xml" Id="R8936b469ee8b4af6" /><Relationship Type="http://schemas.openxmlformats.org/officeDocument/2006/relationships/slide" Target="/ppt/slides/slide3.xml" Id="R28ddcac83c44480e" /><Relationship Type="http://schemas.openxmlformats.org/officeDocument/2006/relationships/slide" Target="/ppt/slides/slide4.xml" Id="Rbb484d58b68c4ff3" /><Relationship Type="http://schemas.openxmlformats.org/officeDocument/2006/relationships/slide" Target="/ppt/slides/slide5.xml" Id="R212bd72b89454b8b" /><Relationship Type="http://schemas.openxmlformats.org/officeDocument/2006/relationships/slide" Target="/ppt/slides/slide6.xml" Id="R204ab626dcac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be889b0a6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f2c336d494e71" /><Relationship Type="http://schemas.openxmlformats.org/officeDocument/2006/relationships/theme" Target="/ppt/slideMasters/theme/theme1.xml" Id="R0b06d8c6e8b2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f2c336d49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c970ec8b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248b3db0f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1ac29da0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d89a6639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7e6eebf8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21125209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