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6339959fd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90f36ae274d3d"/>
  </p:sldMasterIdLst>
  <p:sldIdLst>
    <p:sldId xmlns:r="http://schemas.openxmlformats.org/officeDocument/2006/relationships" id="256" r:id="R6a52db2f6b274035"/>
    <p:sldId xmlns:r="http://schemas.openxmlformats.org/officeDocument/2006/relationships" id="257" r:id="R574999d8350a4665"/>
    <p:sldId xmlns:r="http://schemas.openxmlformats.org/officeDocument/2006/relationships" id="258" r:id="R4d06ddc0fd774639"/>
    <p:sldId xmlns:r="http://schemas.openxmlformats.org/officeDocument/2006/relationships" id="259" r:id="R6b8e4d3bfc5e4bf4"/>
    <p:sldId xmlns:r="http://schemas.openxmlformats.org/officeDocument/2006/relationships" id="260" r:id="Re62a6dfd14bb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90f36ae274d3d" /><Relationship Type="http://schemas.openxmlformats.org/officeDocument/2006/relationships/slide" Target="/ppt/slides/slide1.xml" Id="R6a52db2f6b274035" /><Relationship Type="http://schemas.openxmlformats.org/officeDocument/2006/relationships/slide" Target="/ppt/slides/slide2.xml" Id="R574999d8350a4665" /><Relationship Type="http://schemas.openxmlformats.org/officeDocument/2006/relationships/slide" Target="/ppt/slides/slide3.xml" Id="R4d06ddc0fd774639" /><Relationship Type="http://schemas.openxmlformats.org/officeDocument/2006/relationships/slide" Target="/ppt/slides/slide4.xml" Id="R6b8e4d3bfc5e4bf4" /><Relationship Type="http://schemas.openxmlformats.org/officeDocument/2006/relationships/slide" Target="/ppt/slides/slide5.xml" Id="Re62a6dfd14bb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52396b211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a7d957d44fff" /><Relationship Type="http://schemas.openxmlformats.org/officeDocument/2006/relationships/theme" Target="/ppt/slideMasters/theme/theme1.xml" Id="Rbe09a829b77b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ba7d957d4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a885f394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9b540493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35efb0bf6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61b2f227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2634ceea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