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8c3088273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14b65910b4aac"/>
  </p:sldMasterIdLst>
  <p:sldIdLst>
    <p:sldId xmlns:r="http://schemas.openxmlformats.org/officeDocument/2006/relationships" id="256" r:id="R082c2978719243af"/>
    <p:sldId xmlns:r="http://schemas.openxmlformats.org/officeDocument/2006/relationships" id="257" r:id="R19aa12d510584a81"/>
    <p:sldId xmlns:r="http://schemas.openxmlformats.org/officeDocument/2006/relationships" id="258" r:id="R1e428dbb84e24eb6"/>
    <p:sldId xmlns:r="http://schemas.openxmlformats.org/officeDocument/2006/relationships" id="259" r:id="Rdadfa4064ce84c0a"/>
    <p:sldId xmlns:r="http://schemas.openxmlformats.org/officeDocument/2006/relationships" id="260" r:id="Rddedf0eeb3ac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14b65910b4aac" /><Relationship Type="http://schemas.openxmlformats.org/officeDocument/2006/relationships/slide" Target="/ppt/slides/slide1.xml" Id="R082c2978719243af" /><Relationship Type="http://schemas.openxmlformats.org/officeDocument/2006/relationships/slide" Target="/ppt/slides/slide2.xml" Id="R19aa12d510584a81" /><Relationship Type="http://schemas.openxmlformats.org/officeDocument/2006/relationships/slide" Target="/ppt/slides/slide3.xml" Id="R1e428dbb84e24eb6" /><Relationship Type="http://schemas.openxmlformats.org/officeDocument/2006/relationships/slide" Target="/ppt/slides/slide4.xml" Id="Rdadfa4064ce84c0a" /><Relationship Type="http://schemas.openxmlformats.org/officeDocument/2006/relationships/slide" Target="/ppt/slides/slide5.xml" Id="Rddedf0eeb3ac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6ff4a644e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137a0f461459f" /><Relationship Type="http://schemas.openxmlformats.org/officeDocument/2006/relationships/theme" Target="/ppt/slideMasters/theme/theme1.xml" Id="Re844572d058c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137a0f461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6acd8007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07b6a2ee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665fcf933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6bd2869e8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d474534e7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