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f345ba1aa04e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8d7e60e5304e6d"/>
  </p:sldMasterIdLst>
  <p:sldIdLst>
    <p:sldId xmlns:r="http://schemas.openxmlformats.org/officeDocument/2006/relationships" id="256" r:id="Rc7c14a7429ed44c5"/>
    <p:sldId xmlns:r="http://schemas.openxmlformats.org/officeDocument/2006/relationships" id="257" r:id="R907b845921464098"/>
    <p:sldId xmlns:r="http://schemas.openxmlformats.org/officeDocument/2006/relationships" id="258" r:id="R87834f90efa54e59"/>
    <p:sldId xmlns:r="http://schemas.openxmlformats.org/officeDocument/2006/relationships" id="259" r:id="R007afb4016514a6b"/>
    <p:sldId xmlns:r="http://schemas.openxmlformats.org/officeDocument/2006/relationships" id="260" r:id="R555c3bf7e63f44cf"/>
    <p:sldId xmlns:r="http://schemas.openxmlformats.org/officeDocument/2006/relationships" id="261" r:id="Rc9a052212be049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8d7e60e5304e6d" /><Relationship Type="http://schemas.openxmlformats.org/officeDocument/2006/relationships/slide" Target="/ppt/slides/slide1.xml" Id="Rc7c14a7429ed44c5" /><Relationship Type="http://schemas.openxmlformats.org/officeDocument/2006/relationships/slide" Target="/ppt/slides/slide2.xml" Id="R907b845921464098" /><Relationship Type="http://schemas.openxmlformats.org/officeDocument/2006/relationships/slide" Target="/ppt/slides/slide3.xml" Id="R87834f90efa54e59" /><Relationship Type="http://schemas.openxmlformats.org/officeDocument/2006/relationships/slide" Target="/ppt/slides/slide4.xml" Id="R007afb4016514a6b" /><Relationship Type="http://schemas.openxmlformats.org/officeDocument/2006/relationships/slide" Target="/ppt/slides/slide5.xml" Id="R555c3bf7e63f44cf" /><Relationship Type="http://schemas.openxmlformats.org/officeDocument/2006/relationships/slide" Target="/ppt/slides/slide6.xml" Id="Rc9a052212be049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5001118eb849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84310580f4aa9" /><Relationship Type="http://schemas.openxmlformats.org/officeDocument/2006/relationships/theme" Target="/ppt/slideMasters/theme/theme1.xml" Id="Rc2834f10fc204b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584310580f4a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2df3537174d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36237576d4c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fffd3a0b64d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aa31f221e41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835f9b8cf48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9366577e147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TYSVÆR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5570 Aksdal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75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post@tysver.kommune.no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www.tysver.kommune.no/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964 979 812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KOMMUNE</a:t>
            </a:r>
          </a:p>
        </p:txBody>
      </p:sp>
    </p:spTree>
  </p:cSld>
  <p:clrMapOvr>
    <a:masterClrMapping xmlns:a="http://schemas.openxmlformats.org/drawingml/2006/main"/>
  </p:clrMapOvr>
</p:sld>
</file>