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f4cb66e4f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6a9c95a614aee"/>
  </p:sldMasterIdLst>
  <p:sldIdLst>
    <p:sldId xmlns:r="http://schemas.openxmlformats.org/officeDocument/2006/relationships" id="256" r:id="R4dd71c231bf94e9b"/>
    <p:sldId xmlns:r="http://schemas.openxmlformats.org/officeDocument/2006/relationships" id="257" r:id="R04d3a9aaa9144aa9"/>
    <p:sldId xmlns:r="http://schemas.openxmlformats.org/officeDocument/2006/relationships" id="258" r:id="R4d02d257779b4c3e"/>
    <p:sldId xmlns:r="http://schemas.openxmlformats.org/officeDocument/2006/relationships" id="259" r:id="Rd23a8bcdcb974d62"/>
    <p:sldId xmlns:r="http://schemas.openxmlformats.org/officeDocument/2006/relationships" id="260" r:id="R5e8381c1edd1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6a9c95a614aee" /><Relationship Type="http://schemas.openxmlformats.org/officeDocument/2006/relationships/slide" Target="/ppt/slides/slide1.xml" Id="R4dd71c231bf94e9b" /><Relationship Type="http://schemas.openxmlformats.org/officeDocument/2006/relationships/slide" Target="/ppt/slides/slide2.xml" Id="R04d3a9aaa9144aa9" /><Relationship Type="http://schemas.openxmlformats.org/officeDocument/2006/relationships/slide" Target="/ppt/slides/slide3.xml" Id="R4d02d257779b4c3e" /><Relationship Type="http://schemas.openxmlformats.org/officeDocument/2006/relationships/slide" Target="/ppt/slides/slide4.xml" Id="Rd23a8bcdcb974d62" /><Relationship Type="http://schemas.openxmlformats.org/officeDocument/2006/relationships/slide" Target="/ppt/slides/slide5.xml" Id="R5e8381c1edd1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8a69e9108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22bee1744e8b" /><Relationship Type="http://schemas.openxmlformats.org/officeDocument/2006/relationships/theme" Target="/ppt/slideMasters/theme/theme1.xml" Id="Rc7f2206feec2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122bee174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5c4961f6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91a8318b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ee132e60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a3d31520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4c0bd260b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