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53810d628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ec7873f4c47ed"/>
  </p:sldMasterIdLst>
  <p:sldIdLst>
    <p:sldId xmlns:r="http://schemas.openxmlformats.org/officeDocument/2006/relationships" id="256" r:id="R0aa80a0812804be6"/>
    <p:sldId xmlns:r="http://schemas.openxmlformats.org/officeDocument/2006/relationships" id="257" r:id="R430f3c5704cb4ce4"/>
    <p:sldId xmlns:r="http://schemas.openxmlformats.org/officeDocument/2006/relationships" id="258" r:id="R90d67cf9ebc84d07"/>
    <p:sldId xmlns:r="http://schemas.openxmlformats.org/officeDocument/2006/relationships" id="259" r:id="R167f6d77825346d6"/>
    <p:sldId xmlns:r="http://schemas.openxmlformats.org/officeDocument/2006/relationships" id="260" r:id="R4f36f42cd9544f40"/>
    <p:sldId xmlns:r="http://schemas.openxmlformats.org/officeDocument/2006/relationships" id="261" r:id="R40baa5cecf4b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ec7873f4c47ed" /><Relationship Type="http://schemas.openxmlformats.org/officeDocument/2006/relationships/slide" Target="/ppt/slides/slide1.xml" Id="R0aa80a0812804be6" /><Relationship Type="http://schemas.openxmlformats.org/officeDocument/2006/relationships/slide" Target="/ppt/slides/slide2.xml" Id="R430f3c5704cb4ce4" /><Relationship Type="http://schemas.openxmlformats.org/officeDocument/2006/relationships/slide" Target="/ppt/slides/slide3.xml" Id="R90d67cf9ebc84d07" /><Relationship Type="http://schemas.openxmlformats.org/officeDocument/2006/relationships/slide" Target="/ppt/slides/slide4.xml" Id="R167f6d77825346d6" /><Relationship Type="http://schemas.openxmlformats.org/officeDocument/2006/relationships/slide" Target="/ppt/slides/slide5.xml" Id="R4f36f42cd9544f40" /><Relationship Type="http://schemas.openxmlformats.org/officeDocument/2006/relationships/slide" Target="/ppt/slides/slide6.xml" Id="R40baa5cecf4b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8179ac33b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ee477d0c4ec6" /><Relationship Type="http://schemas.openxmlformats.org/officeDocument/2006/relationships/theme" Target="/ppt/slideMasters/theme/theme1.xml" Id="R47d5d9822b95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dee477d0c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cfc840f4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e6907e63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dd1d9ed6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579b861e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3db080bb6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526c847cc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