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63b93a543643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0c8b39fbe14552"/>
  </p:sldMasterIdLst>
  <p:sldIdLst>
    <p:sldId xmlns:r="http://schemas.openxmlformats.org/officeDocument/2006/relationships" id="256" r:id="R63148cd5de4d4209"/>
    <p:sldId xmlns:r="http://schemas.openxmlformats.org/officeDocument/2006/relationships" id="257" r:id="R17060ed19b384ebf"/>
    <p:sldId xmlns:r="http://schemas.openxmlformats.org/officeDocument/2006/relationships" id="258" r:id="Rba072de764da483a"/>
    <p:sldId xmlns:r="http://schemas.openxmlformats.org/officeDocument/2006/relationships" id="259" r:id="R571d9ab319fd47cb"/>
    <p:sldId xmlns:r="http://schemas.openxmlformats.org/officeDocument/2006/relationships" id="260" r:id="R4056b31356304f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0c8b39fbe14552" /><Relationship Type="http://schemas.openxmlformats.org/officeDocument/2006/relationships/slide" Target="/ppt/slides/slide1.xml" Id="R63148cd5de4d4209" /><Relationship Type="http://schemas.openxmlformats.org/officeDocument/2006/relationships/slide" Target="/ppt/slides/slide2.xml" Id="R17060ed19b384ebf" /><Relationship Type="http://schemas.openxmlformats.org/officeDocument/2006/relationships/slide" Target="/ppt/slides/slide3.xml" Id="Rba072de764da483a" /><Relationship Type="http://schemas.openxmlformats.org/officeDocument/2006/relationships/slide" Target="/ppt/slides/slide4.xml" Id="R571d9ab319fd47cb" /><Relationship Type="http://schemas.openxmlformats.org/officeDocument/2006/relationships/slide" Target="/ppt/slides/slide5.xml" Id="R4056b31356304f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af6be322294f4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51624a35a442cd" /><Relationship Type="http://schemas.openxmlformats.org/officeDocument/2006/relationships/theme" Target="/ppt/slideMasters/theme/theme1.xml" Id="R65195cc15653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c51624a35a442c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1515265204db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f32cae3fd641f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6307dd97124fe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d1e2bbb79f492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3162555eb641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 KOMMUNE ble etablert [år] og holder til i Jørpeland.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4100 Jørpeland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74 30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postmottak@strand.kommune.no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www.strand.kommune.no/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964 978 751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 KOMMUNE</a:t>
            </a:r>
          </a:p>
        </p:txBody>
      </p:sp>
    </p:spTree>
  </p:cSld>
  <p:clrMapOvr>
    <a:masterClrMapping xmlns:a="http://schemas.openxmlformats.org/drawingml/2006/main"/>
  </p:clrMapOvr>
</p:sld>
</file>