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4430fa952244b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607292576e4524"/>
  </p:sldMasterIdLst>
  <p:sldIdLst>
    <p:sldId xmlns:r="http://schemas.openxmlformats.org/officeDocument/2006/relationships" id="256" r:id="Rdc822cc812374321"/>
    <p:sldId xmlns:r="http://schemas.openxmlformats.org/officeDocument/2006/relationships" id="257" r:id="R60ff1ab65940484f"/>
    <p:sldId xmlns:r="http://schemas.openxmlformats.org/officeDocument/2006/relationships" id="258" r:id="R617c425090bd416e"/>
    <p:sldId xmlns:r="http://schemas.openxmlformats.org/officeDocument/2006/relationships" id="259" r:id="R33fa9d8cee234d75"/>
    <p:sldId xmlns:r="http://schemas.openxmlformats.org/officeDocument/2006/relationships" id="260" r:id="R5e639ecdd43d42f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607292576e4524" /><Relationship Type="http://schemas.openxmlformats.org/officeDocument/2006/relationships/slide" Target="/ppt/slides/slide1.xml" Id="Rdc822cc812374321" /><Relationship Type="http://schemas.openxmlformats.org/officeDocument/2006/relationships/slide" Target="/ppt/slides/slide2.xml" Id="R60ff1ab65940484f" /><Relationship Type="http://schemas.openxmlformats.org/officeDocument/2006/relationships/slide" Target="/ppt/slides/slide3.xml" Id="R617c425090bd416e" /><Relationship Type="http://schemas.openxmlformats.org/officeDocument/2006/relationships/slide" Target="/ppt/slides/slide4.xml" Id="R33fa9d8cee234d75" /><Relationship Type="http://schemas.openxmlformats.org/officeDocument/2006/relationships/slide" Target="/ppt/slides/slide5.xml" Id="R5e639ecdd43d42f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22603c0e8d48d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010b7cbd3d4cb8" /><Relationship Type="http://schemas.openxmlformats.org/officeDocument/2006/relationships/theme" Target="/ppt/slideMasters/theme/theme1.xml" Id="Reedbbc86960840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b010b7cbd3d4cb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bdcc6e20c84e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707123327a4f8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38b49165b94fb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a418b970b249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094b50d1e74d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STRAND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 KOMMUNE ble etablert [år] og holder til i Jørpeland.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4100 Jørpeland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74 30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postmottak@strand.kommune.no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www.strand.kommune.no/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964 978 751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 KOMMUNE</a:t>
            </a:r>
          </a:p>
        </p:txBody>
      </p:sp>
    </p:spTree>
  </p:cSld>
  <p:clrMapOvr>
    <a:masterClrMapping xmlns:a="http://schemas.openxmlformats.org/drawingml/2006/main"/>
  </p:clrMapOvr>
</p:sld>
</file>