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ad03f77474a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3ecbd8e0441ea"/>
  </p:sldMasterIdLst>
  <p:sldIdLst>
    <p:sldId xmlns:r="http://schemas.openxmlformats.org/officeDocument/2006/relationships" id="256" r:id="Rdc5c2acbd51045b4"/>
    <p:sldId xmlns:r="http://schemas.openxmlformats.org/officeDocument/2006/relationships" id="257" r:id="R1776f61faa054d9a"/>
    <p:sldId xmlns:r="http://schemas.openxmlformats.org/officeDocument/2006/relationships" id="258" r:id="R18d8bf9e52c04ffe"/>
    <p:sldId xmlns:r="http://schemas.openxmlformats.org/officeDocument/2006/relationships" id="259" r:id="R3097d66e5d6748b8"/>
    <p:sldId xmlns:r="http://schemas.openxmlformats.org/officeDocument/2006/relationships" id="260" r:id="Rf1422fb700ec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3ecbd8e0441ea" /><Relationship Type="http://schemas.openxmlformats.org/officeDocument/2006/relationships/slide" Target="/ppt/slides/slide1.xml" Id="Rdc5c2acbd51045b4" /><Relationship Type="http://schemas.openxmlformats.org/officeDocument/2006/relationships/slide" Target="/ppt/slides/slide2.xml" Id="R1776f61faa054d9a" /><Relationship Type="http://schemas.openxmlformats.org/officeDocument/2006/relationships/slide" Target="/ppt/slides/slide3.xml" Id="R18d8bf9e52c04ffe" /><Relationship Type="http://schemas.openxmlformats.org/officeDocument/2006/relationships/slide" Target="/ppt/slides/slide4.xml" Id="R3097d66e5d6748b8" /><Relationship Type="http://schemas.openxmlformats.org/officeDocument/2006/relationships/slide" Target="/ppt/slides/slide5.xml" Id="Rf1422fb700ec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f05655f8a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eff4d9b4e46b7" /><Relationship Type="http://schemas.openxmlformats.org/officeDocument/2006/relationships/theme" Target="/ppt/slideMasters/theme/theme1.xml" Id="R8543cbf1a937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eff4d9b4e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a68e55de48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cfe360f0c4c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b980aa4ab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92d39d614d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4678bd3d3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