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d16fa8b8cf43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621547c1764c96"/>
  </p:sldMasterIdLst>
  <p:sldIdLst>
    <p:sldId xmlns:r="http://schemas.openxmlformats.org/officeDocument/2006/relationships" id="256" r:id="R244590f4312d4198"/>
    <p:sldId xmlns:r="http://schemas.openxmlformats.org/officeDocument/2006/relationships" id="257" r:id="R8cc8882aa71b43ed"/>
    <p:sldId xmlns:r="http://schemas.openxmlformats.org/officeDocument/2006/relationships" id="258" r:id="R9b4424ee407b4661"/>
    <p:sldId xmlns:r="http://schemas.openxmlformats.org/officeDocument/2006/relationships" id="259" r:id="Rcb0eeedc1d344d0f"/>
    <p:sldId xmlns:r="http://schemas.openxmlformats.org/officeDocument/2006/relationships" id="260" r:id="R2629e65742ca43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21547c1764c96" /><Relationship Type="http://schemas.openxmlformats.org/officeDocument/2006/relationships/slide" Target="/ppt/slides/slide1.xml" Id="R244590f4312d4198" /><Relationship Type="http://schemas.openxmlformats.org/officeDocument/2006/relationships/slide" Target="/ppt/slides/slide2.xml" Id="R8cc8882aa71b43ed" /><Relationship Type="http://schemas.openxmlformats.org/officeDocument/2006/relationships/slide" Target="/ppt/slides/slide3.xml" Id="R9b4424ee407b4661" /><Relationship Type="http://schemas.openxmlformats.org/officeDocument/2006/relationships/slide" Target="/ppt/slides/slide4.xml" Id="Rcb0eeedc1d344d0f" /><Relationship Type="http://schemas.openxmlformats.org/officeDocument/2006/relationships/slide" Target="/ppt/slides/slide5.xml" Id="R2629e65742ca43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3aa2228ca42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f3daaf7734323" /><Relationship Type="http://schemas.openxmlformats.org/officeDocument/2006/relationships/theme" Target="/ppt/slideMasters/theme/theme1.xml" Id="Rc702799aff274d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0f3daaf77343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be44a71b4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32eeac3304b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0c0de376f45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a84c8816a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7e7c4b5164a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KOMMUNE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Kleivegate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70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postmottak@stavanger.kommune.no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www.stavanger.kommune.no/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