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c5fd36e37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0db72d4fd4bbc"/>
  </p:sldMasterIdLst>
  <p:sldIdLst>
    <p:sldId xmlns:r="http://schemas.openxmlformats.org/officeDocument/2006/relationships" id="256" r:id="R34af7e288de94375"/>
    <p:sldId xmlns:r="http://schemas.openxmlformats.org/officeDocument/2006/relationships" id="257" r:id="R81e67e647f0d42d8"/>
    <p:sldId xmlns:r="http://schemas.openxmlformats.org/officeDocument/2006/relationships" id="258" r:id="Reb3977eef1f94fd7"/>
    <p:sldId xmlns:r="http://schemas.openxmlformats.org/officeDocument/2006/relationships" id="259" r:id="R11c16825b87a49ba"/>
    <p:sldId xmlns:r="http://schemas.openxmlformats.org/officeDocument/2006/relationships" id="260" r:id="Reade78fc251a4445"/>
    <p:sldId xmlns:r="http://schemas.openxmlformats.org/officeDocument/2006/relationships" id="261" r:id="Rca8dea2a558a4b2e"/>
    <p:sldId xmlns:r="http://schemas.openxmlformats.org/officeDocument/2006/relationships" id="262" r:id="Rd020dfb39c91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0db72d4fd4bbc" /><Relationship Type="http://schemas.openxmlformats.org/officeDocument/2006/relationships/slide" Target="/ppt/slides/slide1.xml" Id="R34af7e288de94375" /><Relationship Type="http://schemas.openxmlformats.org/officeDocument/2006/relationships/slide" Target="/ppt/slides/slide2.xml" Id="R81e67e647f0d42d8" /><Relationship Type="http://schemas.openxmlformats.org/officeDocument/2006/relationships/slide" Target="/ppt/slides/slide3.xml" Id="Reb3977eef1f94fd7" /><Relationship Type="http://schemas.openxmlformats.org/officeDocument/2006/relationships/slide" Target="/ppt/slides/slide4.xml" Id="R11c16825b87a49ba" /><Relationship Type="http://schemas.openxmlformats.org/officeDocument/2006/relationships/slide" Target="/ppt/slides/slide5.xml" Id="Reade78fc251a4445" /><Relationship Type="http://schemas.openxmlformats.org/officeDocument/2006/relationships/slide" Target="/ppt/slides/slide6.xml" Id="Rca8dea2a558a4b2e" /><Relationship Type="http://schemas.openxmlformats.org/officeDocument/2006/relationships/slide" Target="/ppt/slides/slide7.xml" Id="Rd020dfb39c91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09c72e6c7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c55aed37420e" /><Relationship Type="http://schemas.openxmlformats.org/officeDocument/2006/relationships/theme" Target="/ppt/slideMasters/theme/theme1.xml" Id="R0de5ac52147e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1c55aed37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81e445d5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a7963c6f4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cf341c86d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fdc4d898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01a5642e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d48146af444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22961fafd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MATHIAS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ELISABETH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HARALD ARNESEN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ARNESEN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Arnesen, Absalon Beyers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