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28b4b469a24c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07f0867d1446de"/>
  </p:sldMasterIdLst>
  <p:sldIdLst>
    <p:sldId xmlns:r="http://schemas.openxmlformats.org/officeDocument/2006/relationships" id="256" r:id="R40b657fa0d5e4e1e"/>
    <p:sldId xmlns:r="http://schemas.openxmlformats.org/officeDocument/2006/relationships" id="257" r:id="Rc1c99015b51745c1"/>
    <p:sldId xmlns:r="http://schemas.openxmlformats.org/officeDocument/2006/relationships" id="258" r:id="R10762d4f05354de7"/>
    <p:sldId xmlns:r="http://schemas.openxmlformats.org/officeDocument/2006/relationships" id="259" r:id="R473487a3da934e32"/>
    <p:sldId xmlns:r="http://schemas.openxmlformats.org/officeDocument/2006/relationships" id="260" r:id="R0c6dd93d8cce4ddb"/>
    <p:sldId xmlns:r="http://schemas.openxmlformats.org/officeDocument/2006/relationships" id="261" r:id="R52878b0d02364ca4"/>
    <p:sldId xmlns:r="http://schemas.openxmlformats.org/officeDocument/2006/relationships" id="262" r:id="R1ef5636561d94b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7f0867d1446de" /><Relationship Type="http://schemas.openxmlformats.org/officeDocument/2006/relationships/slide" Target="/ppt/slides/slide1.xml" Id="R40b657fa0d5e4e1e" /><Relationship Type="http://schemas.openxmlformats.org/officeDocument/2006/relationships/slide" Target="/ppt/slides/slide2.xml" Id="Rc1c99015b51745c1" /><Relationship Type="http://schemas.openxmlformats.org/officeDocument/2006/relationships/slide" Target="/ppt/slides/slide3.xml" Id="R10762d4f05354de7" /><Relationship Type="http://schemas.openxmlformats.org/officeDocument/2006/relationships/slide" Target="/ppt/slides/slide4.xml" Id="R473487a3da934e32" /><Relationship Type="http://schemas.openxmlformats.org/officeDocument/2006/relationships/slide" Target="/ppt/slides/slide5.xml" Id="R0c6dd93d8cce4ddb" /><Relationship Type="http://schemas.openxmlformats.org/officeDocument/2006/relationships/slide" Target="/ppt/slides/slide6.xml" Id="R52878b0d02364ca4" /><Relationship Type="http://schemas.openxmlformats.org/officeDocument/2006/relationships/slide" Target="/ppt/slides/slide7.xml" Id="R1ef5636561d94b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9c9f0cabb4c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a14d8c0ba46c3" /><Relationship Type="http://schemas.openxmlformats.org/officeDocument/2006/relationships/theme" Target="/ppt/slideMasters/theme/theme1.xml" Id="R983395c0bfe24c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0a14d8c0ba46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29e44dd30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2184c74a640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3ac11caf74a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1b967613340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a6f617be3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8ca6a6ac845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8a82489e749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INGE SLETTHEI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SLETTHEI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27 291 630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142 150 759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167 452 044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LEIF INGE  –  50,4 %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TONJE SKOVGAARD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LEIF INGE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TONJE SKOVGAARD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Selsnesvegen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65 13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964 898 278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