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b89a93934547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4f3c64b33340d4"/>
  </p:sldMasterIdLst>
  <p:sldIdLst>
    <p:sldId xmlns:r="http://schemas.openxmlformats.org/officeDocument/2006/relationships" id="256" r:id="R3e9e8d3dd9a945d5"/>
    <p:sldId xmlns:r="http://schemas.openxmlformats.org/officeDocument/2006/relationships" id="257" r:id="R90afb7da44144a57"/>
    <p:sldId xmlns:r="http://schemas.openxmlformats.org/officeDocument/2006/relationships" id="258" r:id="R9aff5d1db9a04f83"/>
    <p:sldId xmlns:r="http://schemas.openxmlformats.org/officeDocument/2006/relationships" id="259" r:id="Rae60d1b6d6274a21"/>
    <p:sldId xmlns:r="http://schemas.openxmlformats.org/officeDocument/2006/relationships" id="260" r:id="R4c33991d045242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4f3c64b33340d4" /><Relationship Type="http://schemas.openxmlformats.org/officeDocument/2006/relationships/slide" Target="/ppt/slides/slide1.xml" Id="R3e9e8d3dd9a945d5" /><Relationship Type="http://schemas.openxmlformats.org/officeDocument/2006/relationships/slide" Target="/ppt/slides/slide2.xml" Id="R90afb7da44144a57" /><Relationship Type="http://schemas.openxmlformats.org/officeDocument/2006/relationships/slide" Target="/ppt/slides/slide3.xml" Id="R9aff5d1db9a04f83" /><Relationship Type="http://schemas.openxmlformats.org/officeDocument/2006/relationships/slide" Target="/ppt/slides/slide4.xml" Id="Rae60d1b6d6274a21" /><Relationship Type="http://schemas.openxmlformats.org/officeDocument/2006/relationships/slide" Target="/ppt/slides/slide5.xml" Id="R4c33991d045242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9cd89e66f649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526cf4a554010" /><Relationship Type="http://schemas.openxmlformats.org/officeDocument/2006/relationships/theme" Target="/ppt/slideMasters/theme/theme1.xml" Id="Raceb8c6d491a4b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a526cf4a5540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e6c57234340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5653f825e44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eb4a5324943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dc672b71b46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3f9381f0840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HASVIK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HASVIK KOMMUNE ble etablert [år] og holder til i Breivikbotn.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9593 Breivikbotn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 45 27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post@hasvik.kommune.no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www.hasvik.kommune.no/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964 830 711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HASVIK KOMMUNE</a:t>
            </a:r>
          </a:p>
        </p:txBody>
      </p:sp>
    </p:spTree>
  </p:cSld>
  <p:clrMapOvr>
    <a:masterClrMapping xmlns:a="http://schemas.openxmlformats.org/drawingml/2006/main"/>
  </p:clrMapOvr>
</p:sld>
</file>