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744851ffd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3f02944ec4577"/>
  </p:sldMasterIdLst>
  <p:sldIdLst>
    <p:sldId xmlns:r="http://schemas.openxmlformats.org/officeDocument/2006/relationships" id="256" r:id="R14573a6e0b414dc0"/>
    <p:sldId xmlns:r="http://schemas.openxmlformats.org/officeDocument/2006/relationships" id="257" r:id="R1336c631f95f492f"/>
    <p:sldId xmlns:r="http://schemas.openxmlformats.org/officeDocument/2006/relationships" id="258" r:id="Rf6ef7da0454740e5"/>
    <p:sldId xmlns:r="http://schemas.openxmlformats.org/officeDocument/2006/relationships" id="259" r:id="Rd829d98f3b5041f7"/>
    <p:sldId xmlns:r="http://schemas.openxmlformats.org/officeDocument/2006/relationships" id="260" r:id="R4154d8a2445a4690"/>
    <p:sldId xmlns:r="http://schemas.openxmlformats.org/officeDocument/2006/relationships" id="261" r:id="Rd61ea095ae4240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3f02944ec4577" /><Relationship Type="http://schemas.openxmlformats.org/officeDocument/2006/relationships/slide" Target="/ppt/slides/slide1.xml" Id="R14573a6e0b414dc0" /><Relationship Type="http://schemas.openxmlformats.org/officeDocument/2006/relationships/slide" Target="/ppt/slides/slide2.xml" Id="R1336c631f95f492f" /><Relationship Type="http://schemas.openxmlformats.org/officeDocument/2006/relationships/slide" Target="/ppt/slides/slide3.xml" Id="Rf6ef7da0454740e5" /><Relationship Type="http://schemas.openxmlformats.org/officeDocument/2006/relationships/slide" Target="/ppt/slides/slide4.xml" Id="Rd829d98f3b5041f7" /><Relationship Type="http://schemas.openxmlformats.org/officeDocument/2006/relationships/slide" Target="/ppt/slides/slide5.xml" Id="R4154d8a2445a4690" /><Relationship Type="http://schemas.openxmlformats.org/officeDocument/2006/relationships/slide" Target="/ppt/slides/slide6.xml" Id="Rd61ea095ae4240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f385da53548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13936d0b147f2" /><Relationship Type="http://schemas.openxmlformats.org/officeDocument/2006/relationships/theme" Target="/ppt/slideMasters/theme/theme1.xml" Id="Rd28bbb6c1fef46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b13936d0b1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94f1bac4a4c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48f43286c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29f2815b0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a6089ed8e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d6cb3897041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2d66d8c85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HASVIK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9593 Breivikbotn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 45 27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post@hasvik.kommune.no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www.hasvik.kommune.no/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964 830 711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HASVIK KOMMUNE</a:t>
            </a:r>
          </a:p>
        </p:txBody>
      </p:sp>
    </p:spTree>
  </p:cSld>
  <p:clrMapOvr>
    <a:masterClrMapping xmlns:a="http://schemas.openxmlformats.org/drawingml/2006/main"/>
  </p:clrMapOvr>
</p:sld>
</file>