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b6f41d5ae441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70d4c89ce1481d"/>
  </p:sldMasterIdLst>
  <p:sldIdLst>
    <p:sldId xmlns:r="http://schemas.openxmlformats.org/officeDocument/2006/relationships" id="256" r:id="Rf7adb3a81c0e47ea"/>
    <p:sldId xmlns:r="http://schemas.openxmlformats.org/officeDocument/2006/relationships" id="257" r:id="Ref03b94065004748"/>
    <p:sldId xmlns:r="http://schemas.openxmlformats.org/officeDocument/2006/relationships" id="258" r:id="R0ec7e594b6f24ea6"/>
    <p:sldId xmlns:r="http://schemas.openxmlformats.org/officeDocument/2006/relationships" id="259" r:id="Rd30e36ab1f8f452f"/>
    <p:sldId xmlns:r="http://schemas.openxmlformats.org/officeDocument/2006/relationships" id="260" r:id="Rdb2385c7ad05457f"/>
    <p:sldId xmlns:r="http://schemas.openxmlformats.org/officeDocument/2006/relationships" id="261" r:id="Re4ab198024414f8d"/>
    <p:sldId xmlns:r="http://schemas.openxmlformats.org/officeDocument/2006/relationships" id="262" r:id="R6c31255122bb41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0d4c89ce1481d" /><Relationship Type="http://schemas.openxmlformats.org/officeDocument/2006/relationships/slide" Target="/ppt/slides/slide1.xml" Id="Rf7adb3a81c0e47ea" /><Relationship Type="http://schemas.openxmlformats.org/officeDocument/2006/relationships/slide" Target="/ppt/slides/slide2.xml" Id="Ref03b94065004748" /><Relationship Type="http://schemas.openxmlformats.org/officeDocument/2006/relationships/slide" Target="/ppt/slides/slide3.xml" Id="R0ec7e594b6f24ea6" /><Relationship Type="http://schemas.openxmlformats.org/officeDocument/2006/relationships/slide" Target="/ppt/slides/slide4.xml" Id="Rd30e36ab1f8f452f" /><Relationship Type="http://schemas.openxmlformats.org/officeDocument/2006/relationships/slide" Target="/ppt/slides/slide5.xml" Id="Rdb2385c7ad05457f" /><Relationship Type="http://schemas.openxmlformats.org/officeDocument/2006/relationships/slide" Target="/ppt/slides/slide6.xml" Id="Re4ab198024414f8d" /><Relationship Type="http://schemas.openxmlformats.org/officeDocument/2006/relationships/slide" Target="/ppt/slides/slide7.xml" Id="R6c31255122bb41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fdbaa248d4e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0ea41d60345e4" /><Relationship Type="http://schemas.openxmlformats.org/officeDocument/2006/relationships/theme" Target="/ppt/slideMasters/theme/theme1.xml" Id="Re1d42a64e31e4d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b0ea41d60345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846997c0142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3f1899f8714c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bafd5024e4c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bc5ab398242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4eecfd30140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a36788c154a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d359d0d574a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HEH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HEH ØKONOMI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2026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313 278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SKJEFSTAD  –  47,5 %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TETTUM  –  45,5 %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MONICA SUNDBY DOKKEN  –  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964 769 516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