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ea78baeeb541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d749db0f44f2d"/>
  </p:sldMasterIdLst>
  <p:sldIdLst>
    <p:sldId xmlns:r="http://schemas.openxmlformats.org/officeDocument/2006/relationships" id="256" r:id="R2db50f0354dc481a"/>
    <p:sldId xmlns:r="http://schemas.openxmlformats.org/officeDocument/2006/relationships" id="257" r:id="R16f7950251864a23"/>
    <p:sldId xmlns:r="http://schemas.openxmlformats.org/officeDocument/2006/relationships" id="258" r:id="R420b6e77d7e04191"/>
    <p:sldId xmlns:r="http://schemas.openxmlformats.org/officeDocument/2006/relationships" id="259" r:id="Rd6a3e1e272f44619"/>
    <p:sldId xmlns:r="http://schemas.openxmlformats.org/officeDocument/2006/relationships" id="260" r:id="R21fbec495e314a94"/>
    <p:sldId xmlns:r="http://schemas.openxmlformats.org/officeDocument/2006/relationships" id="261" r:id="R84543d654c0f4c8c"/>
    <p:sldId xmlns:r="http://schemas.openxmlformats.org/officeDocument/2006/relationships" id="262" r:id="R750d1f553f154a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d749db0f44f2d" /><Relationship Type="http://schemas.openxmlformats.org/officeDocument/2006/relationships/slide" Target="/ppt/slides/slide1.xml" Id="R2db50f0354dc481a" /><Relationship Type="http://schemas.openxmlformats.org/officeDocument/2006/relationships/slide" Target="/ppt/slides/slide2.xml" Id="R16f7950251864a23" /><Relationship Type="http://schemas.openxmlformats.org/officeDocument/2006/relationships/slide" Target="/ppt/slides/slide3.xml" Id="R420b6e77d7e04191" /><Relationship Type="http://schemas.openxmlformats.org/officeDocument/2006/relationships/slide" Target="/ppt/slides/slide4.xml" Id="Rd6a3e1e272f44619" /><Relationship Type="http://schemas.openxmlformats.org/officeDocument/2006/relationships/slide" Target="/ppt/slides/slide5.xml" Id="R21fbec495e314a94" /><Relationship Type="http://schemas.openxmlformats.org/officeDocument/2006/relationships/slide" Target="/ppt/slides/slide6.xml" Id="R84543d654c0f4c8c" /><Relationship Type="http://schemas.openxmlformats.org/officeDocument/2006/relationships/slide" Target="/ppt/slides/slide7.xml" Id="R750d1f553f154a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4c319b44bb49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fc111a8d94fbd" /><Relationship Type="http://schemas.openxmlformats.org/officeDocument/2006/relationships/theme" Target="/ppt/slideMasters/theme/theme1.xml" Id="R484b8082862943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8fc111a8d94f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7b2b8c6e24f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90642f55c49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57b3ec2cc4f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95375618a4a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ec2bf17b245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68db578a44a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f3492f03449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178 641 835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45 887 996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83 989 937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Stubberudveien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24 89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post@osloentrep.no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964 676 607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ENTREPRENØR AS</a:t>
            </a:r>
          </a:p>
        </p:txBody>
      </p:sp>
    </p:spTree>
  </p:cSld>
  <p:clrMapOvr>
    <a:masterClrMapping xmlns:a="http://schemas.openxmlformats.org/drawingml/2006/main"/>
  </p:clrMapOvr>
</p:sld>
</file>