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d30f4e49f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0e92b58c24893"/>
  </p:sldMasterIdLst>
  <p:sldIdLst>
    <p:sldId xmlns:r="http://schemas.openxmlformats.org/officeDocument/2006/relationships" id="256" r:id="R5f9819d668df4104"/>
    <p:sldId xmlns:r="http://schemas.openxmlformats.org/officeDocument/2006/relationships" id="257" r:id="Re8e22ebe80174124"/>
    <p:sldId xmlns:r="http://schemas.openxmlformats.org/officeDocument/2006/relationships" id="258" r:id="Ra24bc56e8f354f32"/>
    <p:sldId xmlns:r="http://schemas.openxmlformats.org/officeDocument/2006/relationships" id="259" r:id="Re2e43e4c732c44d6"/>
    <p:sldId xmlns:r="http://schemas.openxmlformats.org/officeDocument/2006/relationships" id="260" r:id="R74fe4404726e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0e92b58c24893" /><Relationship Type="http://schemas.openxmlformats.org/officeDocument/2006/relationships/slide" Target="/ppt/slides/slide1.xml" Id="R5f9819d668df4104" /><Relationship Type="http://schemas.openxmlformats.org/officeDocument/2006/relationships/slide" Target="/ppt/slides/slide2.xml" Id="Re8e22ebe80174124" /><Relationship Type="http://schemas.openxmlformats.org/officeDocument/2006/relationships/slide" Target="/ppt/slides/slide3.xml" Id="Ra24bc56e8f354f32" /><Relationship Type="http://schemas.openxmlformats.org/officeDocument/2006/relationships/slide" Target="/ppt/slides/slide4.xml" Id="Re2e43e4c732c44d6" /><Relationship Type="http://schemas.openxmlformats.org/officeDocument/2006/relationships/slide" Target="/ppt/slides/slide5.xml" Id="R74fe4404726e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1bd6bd956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3dac9dc248b1" /><Relationship Type="http://schemas.openxmlformats.org/officeDocument/2006/relationships/theme" Target="/ppt/slideMasters/theme/theme1.xml" Id="R0f6946c7d303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43dac9dc2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62e3bd353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8d7d1cf8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cf154f2b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0d969188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ac5dcd8c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WIIK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WIIK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964 467 838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