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76ab818d04e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3c15b4432f4a2f"/>
  </p:sldMasterIdLst>
  <p:sldIdLst>
    <p:sldId xmlns:r="http://schemas.openxmlformats.org/officeDocument/2006/relationships" id="256" r:id="R5d9f5cd2469e4589"/>
    <p:sldId xmlns:r="http://schemas.openxmlformats.org/officeDocument/2006/relationships" id="257" r:id="Rf868a93907604348"/>
    <p:sldId xmlns:r="http://schemas.openxmlformats.org/officeDocument/2006/relationships" id="258" r:id="Rafde139d1eb048e4"/>
    <p:sldId xmlns:r="http://schemas.openxmlformats.org/officeDocument/2006/relationships" id="259" r:id="Rb7c9d0bbc2c944eb"/>
    <p:sldId xmlns:r="http://schemas.openxmlformats.org/officeDocument/2006/relationships" id="260" r:id="Rf593a7c7c3be43a8"/>
    <p:sldId xmlns:r="http://schemas.openxmlformats.org/officeDocument/2006/relationships" id="261" r:id="R38a4e5e53c6046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c15b4432f4a2f" /><Relationship Type="http://schemas.openxmlformats.org/officeDocument/2006/relationships/slide" Target="/ppt/slides/slide1.xml" Id="R5d9f5cd2469e4589" /><Relationship Type="http://schemas.openxmlformats.org/officeDocument/2006/relationships/slide" Target="/ppt/slides/slide2.xml" Id="Rf868a93907604348" /><Relationship Type="http://schemas.openxmlformats.org/officeDocument/2006/relationships/slide" Target="/ppt/slides/slide3.xml" Id="Rafde139d1eb048e4" /><Relationship Type="http://schemas.openxmlformats.org/officeDocument/2006/relationships/slide" Target="/ppt/slides/slide4.xml" Id="Rb7c9d0bbc2c944eb" /><Relationship Type="http://schemas.openxmlformats.org/officeDocument/2006/relationships/slide" Target="/ppt/slides/slide5.xml" Id="Rf593a7c7c3be43a8" /><Relationship Type="http://schemas.openxmlformats.org/officeDocument/2006/relationships/slide" Target="/ppt/slides/slide6.xml" Id="R38a4e5e53c6046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5676721b5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def8e9ff348cc" /><Relationship Type="http://schemas.openxmlformats.org/officeDocument/2006/relationships/theme" Target="/ppt/slideMasters/theme/theme1.xml" Id="Rbe9eab0bb6cf43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edef8e9ff348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16f861a89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05dc8bf9a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f116f5739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ffe36bc854c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204724bc64f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26015c4b7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SØNDAGSSKOLEN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SØNDAGSSKOLEN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30 453 578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2 877 553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38 584 148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43 451 096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1-3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post@sondagsskolen.no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www.sondagsskolen.no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964 437 963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