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6d33e7aa965405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6c6947fb06940ad"/>
  </p:sldMasterIdLst>
  <p:sldIdLst>
    <p:sldId xmlns:r="http://schemas.openxmlformats.org/officeDocument/2006/relationships" id="256" r:id="R513d9dfef671436c"/>
    <p:sldId xmlns:r="http://schemas.openxmlformats.org/officeDocument/2006/relationships" id="257" r:id="R3fc6efcc85954038"/>
    <p:sldId xmlns:r="http://schemas.openxmlformats.org/officeDocument/2006/relationships" id="258" r:id="R880ab768255e446c"/>
    <p:sldId xmlns:r="http://schemas.openxmlformats.org/officeDocument/2006/relationships" id="259" r:id="R43598c05a3654e5d"/>
    <p:sldId xmlns:r="http://schemas.openxmlformats.org/officeDocument/2006/relationships" id="260" r:id="R0f51b91ae0d04577"/>
    <p:sldId xmlns:r="http://schemas.openxmlformats.org/officeDocument/2006/relationships" id="261" r:id="Rade2b499d99941dc"/>
    <p:sldId xmlns:r="http://schemas.openxmlformats.org/officeDocument/2006/relationships" id="262" r:id="R566feb1e4e6f435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c6947fb06940ad" /><Relationship Type="http://schemas.openxmlformats.org/officeDocument/2006/relationships/slide" Target="/ppt/slides/slide1.xml" Id="R513d9dfef671436c" /><Relationship Type="http://schemas.openxmlformats.org/officeDocument/2006/relationships/slide" Target="/ppt/slides/slide2.xml" Id="R3fc6efcc85954038" /><Relationship Type="http://schemas.openxmlformats.org/officeDocument/2006/relationships/slide" Target="/ppt/slides/slide3.xml" Id="R880ab768255e446c" /><Relationship Type="http://schemas.openxmlformats.org/officeDocument/2006/relationships/slide" Target="/ppt/slides/slide4.xml" Id="R43598c05a3654e5d" /><Relationship Type="http://schemas.openxmlformats.org/officeDocument/2006/relationships/slide" Target="/ppt/slides/slide5.xml" Id="R0f51b91ae0d04577" /><Relationship Type="http://schemas.openxmlformats.org/officeDocument/2006/relationships/slide" Target="/ppt/slides/slide6.xml" Id="Rade2b499d99941dc" /><Relationship Type="http://schemas.openxmlformats.org/officeDocument/2006/relationships/slide" Target="/ppt/slides/slide7.xml" Id="R566feb1e4e6f435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9f1cf04316452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52b10180904313" /><Relationship Type="http://schemas.openxmlformats.org/officeDocument/2006/relationships/theme" Target="/ppt/slideMasters/theme/theme1.xml" Id="R43f68e2601f24d6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152b1018090431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5394fd3c1d4e5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9d412209d542d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a1eddba4bd48e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b89a11e6f44f9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af534c4b254ca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1b77722ff04f8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fa838eab4e49c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HOPE REKNESKAPSKONTOR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HOPE REKNESKAPSKONTOR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HOPE REKNESKAPSKONTOR AS ble etablert [år] og holder til i Dale I Sunnfjord.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HOPE REKNESKAPSKONTOR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HOPE REKNESKAPSKONTOR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HOPE REKNESKAPSKONTOR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19 177 838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2 553 820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1 900 352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6 872 029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HOPE REKNESKAPSKONTOR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HOPATUNET AS  –  40,1 %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KFS INVEST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REEN HOLDING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KVAMSÅS ODDGEIR  –  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MORTENSBAKKE BERIT ANITA  –  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NESS ELSE BRIT BORTHEIM  –  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HOPE REKNESKAPSKONTOR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Dalstunet 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6963 Dale I Sunnfjord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 73 99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hafs@accountor.no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www.accountor.no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964 240 108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HOPE REKNESKAPSKONTOR AS</a:t>
            </a:r>
          </a:p>
        </p:txBody>
      </p:sp>
    </p:spTree>
  </p:cSld>
  <p:clrMapOvr>
    <a:masterClrMapping xmlns:a="http://schemas.openxmlformats.org/drawingml/2006/main"/>
  </p:clrMapOvr>
</p:sld>
</file>