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dd1d2f0fb443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07e85acfcf44f1"/>
  </p:sldMasterIdLst>
  <p:sldIdLst>
    <p:sldId xmlns:r="http://schemas.openxmlformats.org/officeDocument/2006/relationships" id="256" r:id="Rb53df5b66178469c"/>
    <p:sldId xmlns:r="http://schemas.openxmlformats.org/officeDocument/2006/relationships" id="257" r:id="R59dbfb067c704698"/>
    <p:sldId xmlns:r="http://schemas.openxmlformats.org/officeDocument/2006/relationships" id="258" r:id="R0c8b9681c6a04150"/>
    <p:sldId xmlns:r="http://schemas.openxmlformats.org/officeDocument/2006/relationships" id="259" r:id="R2acde99b57a44fa2"/>
    <p:sldId xmlns:r="http://schemas.openxmlformats.org/officeDocument/2006/relationships" id="260" r:id="R621526091f7548c5"/>
    <p:sldId xmlns:r="http://schemas.openxmlformats.org/officeDocument/2006/relationships" id="261" r:id="Rb3683a43e7fe495b"/>
    <p:sldId xmlns:r="http://schemas.openxmlformats.org/officeDocument/2006/relationships" id="262" r:id="R8aebda58ee4642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07e85acfcf44f1" /><Relationship Type="http://schemas.openxmlformats.org/officeDocument/2006/relationships/slide" Target="/ppt/slides/slide1.xml" Id="Rb53df5b66178469c" /><Relationship Type="http://schemas.openxmlformats.org/officeDocument/2006/relationships/slide" Target="/ppt/slides/slide2.xml" Id="R59dbfb067c704698" /><Relationship Type="http://schemas.openxmlformats.org/officeDocument/2006/relationships/slide" Target="/ppt/slides/slide3.xml" Id="R0c8b9681c6a04150" /><Relationship Type="http://schemas.openxmlformats.org/officeDocument/2006/relationships/slide" Target="/ppt/slides/slide4.xml" Id="R2acde99b57a44fa2" /><Relationship Type="http://schemas.openxmlformats.org/officeDocument/2006/relationships/slide" Target="/ppt/slides/slide5.xml" Id="R621526091f7548c5" /><Relationship Type="http://schemas.openxmlformats.org/officeDocument/2006/relationships/slide" Target="/ppt/slides/slide6.xml" Id="Rb3683a43e7fe495b" /><Relationship Type="http://schemas.openxmlformats.org/officeDocument/2006/relationships/slide" Target="/ppt/slides/slide7.xml" Id="R8aebda58ee4642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53951a16ce43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f53419ca7416c" /><Relationship Type="http://schemas.openxmlformats.org/officeDocument/2006/relationships/theme" Target="/ppt/slideMasters/theme/theme1.xml" Id="R59ebefa015fd4b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0f53419ca741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3a2cc0a8448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7ed70ca9e43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eac5ee18545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0f2279c1347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3e85aa8c94d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612d11dcd41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c0de289cd48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KROGSRUD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KROGSRUD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5 071 678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351 195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−3 191 123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110 760 010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239 794 002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QUEST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KROGSRUD LUNDEVALL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SØNNICHSEN KROGSRUD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JACOB SØNNICHSEN KROGSRUD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56 17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nk@krogsrudinvest.no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964 206 686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KROGSRUD INVEST AS</a:t>
            </a:r>
          </a:p>
        </p:txBody>
      </p:sp>
    </p:spTree>
  </p:cSld>
  <p:clrMapOvr>
    <a:masterClrMapping xmlns:a="http://schemas.openxmlformats.org/drawingml/2006/main"/>
  </p:clrMapOvr>
</p:sld>
</file>