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5cafe1126547b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f75317143243ed"/>
  </p:sldMasterIdLst>
  <p:sldIdLst>
    <p:sldId xmlns:r="http://schemas.openxmlformats.org/officeDocument/2006/relationships" id="256" r:id="Rbeba2e148a2844ed"/>
    <p:sldId xmlns:r="http://schemas.openxmlformats.org/officeDocument/2006/relationships" id="257" r:id="R64067d2ce706427d"/>
    <p:sldId xmlns:r="http://schemas.openxmlformats.org/officeDocument/2006/relationships" id="258" r:id="Rfc7456513a1c4918"/>
    <p:sldId xmlns:r="http://schemas.openxmlformats.org/officeDocument/2006/relationships" id="259" r:id="R7e3ac848e65c4ebe"/>
    <p:sldId xmlns:r="http://schemas.openxmlformats.org/officeDocument/2006/relationships" id="260" r:id="Raab75a0db75742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f75317143243ed" /><Relationship Type="http://schemas.openxmlformats.org/officeDocument/2006/relationships/slide" Target="/ppt/slides/slide1.xml" Id="Rbeba2e148a2844ed" /><Relationship Type="http://schemas.openxmlformats.org/officeDocument/2006/relationships/slide" Target="/ppt/slides/slide2.xml" Id="R64067d2ce706427d" /><Relationship Type="http://schemas.openxmlformats.org/officeDocument/2006/relationships/slide" Target="/ppt/slides/slide3.xml" Id="Rfc7456513a1c4918" /><Relationship Type="http://schemas.openxmlformats.org/officeDocument/2006/relationships/slide" Target="/ppt/slides/slide4.xml" Id="R7e3ac848e65c4ebe" /><Relationship Type="http://schemas.openxmlformats.org/officeDocument/2006/relationships/slide" Target="/ppt/slides/slide5.xml" Id="Raab75a0db75742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c645fb415543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e90c19c5904ddb" /><Relationship Type="http://schemas.openxmlformats.org/officeDocument/2006/relationships/theme" Target="/ppt/slideMasters/theme/theme1.xml" Id="Rfefcc5f6906c46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e90c19c5904d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7fcbc7d5ad41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95cfc363314a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6fa3c7405549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e50ccc1d4e4e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42181e307f47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HOMELIEN AUTO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HOMELIEN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HOMELIEN AUTO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HOMELIEN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HOMELIEN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HOMELIEN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964 080 607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HOMELIEN AUTO AS</a:t>
            </a:r>
          </a:p>
        </p:txBody>
      </p:sp>
    </p:spTree>
  </p:cSld>
  <p:clrMapOvr>
    <a:masterClrMapping xmlns:a="http://schemas.openxmlformats.org/drawingml/2006/main"/>
  </p:clrMapOvr>
</p:sld>
</file>