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5b0980a53445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a08462632c84f4c"/>
  </p:sldMasterIdLst>
  <p:sldIdLst>
    <p:sldId xmlns:r="http://schemas.openxmlformats.org/officeDocument/2006/relationships" id="256" r:id="Rfd1c23217885495b"/>
    <p:sldId xmlns:r="http://schemas.openxmlformats.org/officeDocument/2006/relationships" id="257" r:id="R27723b0486164eb2"/>
    <p:sldId xmlns:r="http://schemas.openxmlformats.org/officeDocument/2006/relationships" id="258" r:id="Rda693c6aa81340c0"/>
    <p:sldId xmlns:r="http://schemas.openxmlformats.org/officeDocument/2006/relationships" id="259" r:id="Ra3a0d800faf8409a"/>
    <p:sldId xmlns:r="http://schemas.openxmlformats.org/officeDocument/2006/relationships" id="260" r:id="Rbc0529696fd84329"/>
    <p:sldId xmlns:r="http://schemas.openxmlformats.org/officeDocument/2006/relationships" id="261" r:id="R21d1a81d0dfd4e43"/>
    <p:sldId xmlns:r="http://schemas.openxmlformats.org/officeDocument/2006/relationships" id="262" r:id="Rabd2615d8d5245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08462632c84f4c" /><Relationship Type="http://schemas.openxmlformats.org/officeDocument/2006/relationships/slide" Target="/ppt/slides/slide1.xml" Id="Rfd1c23217885495b" /><Relationship Type="http://schemas.openxmlformats.org/officeDocument/2006/relationships/slide" Target="/ppt/slides/slide2.xml" Id="R27723b0486164eb2" /><Relationship Type="http://schemas.openxmlformats.org/officeDocument/2006/relationships/slide" Target="/ppt/slides/slide3.xml" Id="Rda693c6aa81340c0" /><Relationship Type="http://schemas.openxmlformats.org/officeDocument/2006/relationships/slide" Target="/ppt/slides/slide4.xml" Id="Ra3a0d800faf8409a" /><Relationship Type="http://schemas.openxmlformats.org/officeDocument/2006/relationships/slide" Target="/ppt/slides/slide5.xml" Id="Rbc0529696fd84329" /><Relationship Type="http://schemas.openxmlformats.org/officeDocument/2006/relationships/slide" Target="/ppt/slides/slide6.xml" Id="R21d1a81d0dfd4e43" /><Relationship Type="http://schemas.openxmlformats.org/officeDocument/2006/relationships/slide" Target="/ppt/slides/slide7.xml" Id="Rabd2615d8d5245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d83fe860294d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cd8d9f54d94b90" /><Relationship Type="http://schemas.openxmlformats.org/officeDocument/2006/relationships/theme" Target="/ppt/slideMasters/theme/theme1.xml" Id="Rfadbf7733cf84b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cd8d9f54d94b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89af6c6fcb48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c03b9f9e6048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1b8ea23bf4a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19d67f2ade4a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06ae9191a49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b7e4839a240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4b47e7eb3c49a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MILJØ BYGG 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 BYGG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MILJØ BYGG VEST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 BYGG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 BYGG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 BYGG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5 368 941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1 964 958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1 050 164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8 799 696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21 561 783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 BYGG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HELGE OLSEN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 BYGG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Kronstadveien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5053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90 14 14 96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mbvas@broadpark.no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963 763 921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MILJØ BYGG VEST AS</a:t>
            </a:r>
          </a:p>
        </p:txBody>
      </p:sp>
    </p:spTree>
  </p:cSld>
  <p:clrMapOvr>
    <a:masterClrMapping xmlns:a="http://schemas.openxmlformats.org/drawingml/2006/main"/>
  </p:clrMapOvr>
</p:sld>
</file>