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1bcd6408c34a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b5aee8d8a4993"/>
  </p:sldMasterIdLst>
  <p:sldIdLst>
    <p:sldId xmlns:r="http://schemas.openxmlformats.org/officeDocument/2006/relationships" id="256" r:id="R389fea0a9ecf4f8f"/>
    <p:sldId xmlns:r="http://schemas.openxmlformats.org/officeDocument/2006/relationships" id="257" r:id="R1b000740bc8b4b51"/>
    <p:sldId xmlns:r="http://schemas.openxmlformats.org/officeDocument/2006/relationships" id="258" r:id="R082b6fe2bdfc4dc1"/>
    <p:sldId xmlns:r="http://schemas.openxmlformats.org/officeDocument/2006/relationships" id="259" r:id="R84a7630928ef40f3"/>
    <p:sldId xmlns:r="http://schemas.openxmlformats.org/officeDocument/2006/relationships" id="260" r:id="Rc91a90f8a4544aa7"/>
    <p:sldId xmlns:r="http://schemas.openxmlformats.org/officeDocument/2006/relationships" id="261" r:id="R7b905e04e16842e3"/>
    <p:sldId xmlns:r="http://schemas.openxmlformats.org/officeDocument/2006/relationships" id="262" r:id="R34a60fc0e649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b5aee8d8a4993" /><Relationship Type="http://schemas.openxmlformats.org/officeDocument/2006/relationships/slide" Target="/ppt/slides/slide1.xml" Id="R389fea0a9ecf4f8f" /><Relationship Type="http://schemas.openxmlformats.org/officeDocument/2006/relationships/slide" Target="/ppt/slides/slide2.xml" Id="R1b000740bc8b4b51" /><Relationship Type="http://schemas.openxmlformats.org/officeDocument/2006/relationships/slide" Target="/ppt/slides/slide3.xml" Id="R082b6fe2bdfc4dc1" /><Relationship Type="http://schemas.openxmlformats.org/officeDocument/2006/relationships/slide" Target="/ppt/slides/slide4.xml" Id="R84a7630928ef40f3" /><Relationship Type="http://schemas.openxmlformats.org/officeDocument/2006/relationships/slide" Target="/ppt/slides/slide5.xml" Id="Rc91a90f8a4544aa7" /><Relationship Type="http://schemas.openxmlformats.org/officeDocument/2006/relationships/slide" Target="/ppt/slides/slide6.xml" Id="R7b905e04e16842e3" /><Relationship Type="http://schemas.openxmlformats.org/officeDocument/2006/relationships/slide" Target="/ppt/slides/slide7.xml" Id="R34a60fc0e649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b8aa154dc41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3b06aac1c4cac" /><Relationship Type="http://schemas.openxmlformats.org/officeDocument/2006/relationships/theme" Target="/ppt/slideMasters/theme/theme1.xml" Id="R224a31e5c978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d3b06aac1c4c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904a60fdf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515466ab8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a6435d967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b9824fa6845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65b8f3ec5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38201ddad44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d6004af7a4c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 BYGG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 BYGG 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21 561 783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HELGE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Kronstadveien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14 14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mbvas@broadpark.no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963 763 921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