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22b7c4198844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fbe398cb9f4894"/>
  </p:sldMasterIdLst>
  <p:sldIdLst>
    <p:sldId xmlns:r="http://schemas.openxmlformats.org/officeDocument/2006/relationships" id="256" r:id="R729aa3a3087d4b27"/>
    <p:sldId xmlns:r="http://schemas.openxmlformats.org/officeDocument/2006/relationships" id="257" r:id="R207f58bcb6884bb2"/>
    <p:sldId xmlns:r="http://schemas.openxmlformats.org/officeDocument/2006/relationships" id="258" r:id="Rd9d9c284b5894d4d"/>
    <p:sldId xmlns:r="http://schemas.openxmlformats.org/officeDocument/2006/relationships" id="259" r:id="R5b699fdca3174bad"/>
    <p:sldId xmlns:r="http://schemas.openxmlformats.org/officeDocument/2006/relationships" id="260" r:id="R5e9f510f55d14187"/>
    <p:sldId xmlns:r="http://schemas.openxmlformats.org/officeDocument/2006/relationships" id="261" r:id="R2c10073436f7467c"/>
    <p:sldId xmlns:r="http://schemas.openxmlformats.org/officeDocument/2006/relationships" id="262" r:id="Rcc8ccec2951047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fbe398cb9f4894" /><Relationship Type="http://schemas.openxmlformats.org/officeDocument/2006/relationships/slide" Target="/ppt/slides/slide1.xml" Id="R729aa3a3087d4b27" /><Relationship Type="http://schemas.openxmlformats.org/officeDocument/2006/relationships/slide" Target="/ppt/slides/slide2.xml" Id="R207f58bcb6884bb2" /><Relationship Type="http://schemas.openxmlformats.org/officeDocument/2006/relationships/slide" Target="/ppt/slides/slide3.xml" Id="Rd9d9c284b5894d4d" /><Relationship Type="http://schemas.openxmlformats.org/officeDocument/2006/relationships/slide" Target="/ppt/slides/slide4.xml" Id="R5b699fdca3174bad" /><Relationship Type="http://schemas.openxmlformats.org/officeDocument/2006/relationships/slide" Target="/ppt/slides/slide5.xml" Id="R5e9f510f55d14187" /><Relationship Type="http://schemas.openxmlformats.org/officeDocument/2006/relationships/slide" Target="/ppt/slides/slide6.xml" Id="R2c10073436f7467c" /><Relationship Type="http://schemas.openxmlformats.org/officeDocument/2006/relationships/slide" Target="/ppt/slides/slide7.xml" Id="Rcc8ccec2951047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bd1b41b70a4e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a1ab3d8154836" /><Relationship Type="http://schemas.openxmlformats.org/officeDocument/2006/relationships/theme" Target="/ppt/slideMasters/theme/theme1.xml" Id="Reba2ce1414174b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6a1ab3d81548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d9654c83043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6c351198c4f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39c745f7a47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e495d9cb244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b48c46d8444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c88bd9b114c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d705295134d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TOPCAMP MOSJØEN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TOPCAMP MOSJØEN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7 387 814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491 708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428 683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−102 639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11 623 628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TOPCAMP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963 671 539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TOPCAMP MOSJØEN AS</a:t>
            </a:r>
          </a:p>
        </p:txBody>
      </p:sp>
    </p:spTree>
  </p:cSld>
  <p:clrMapOvr>
    <a:masterClrMapping xmlns:a="http://schemas.openxmlformats.org/drawingml/2006/main"/>
  </p:clrMapOvr>
</p:sld>
</file>