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3273040db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c56e8955b447ca"/>
  </p:sldMasterIdLst>
  <p:sldIdLst>
    <p:sldId xmlns:r="http://schemas.openxmlformats.org/officeDocument/2006/relationships" id="256" r:id="R64eafca50325451e"/>
    <p:sldId xmlns:r="http://schemas.openxmlformats.org/officeDocument/2006/relationships" id="257" r:id="R0716d91335b445a8"/>
    <p:sldId xmlns:r="http://schemas.openxmlformats.org/officeDocument/2006/relationships" id="258" r:id="R76a3119dca294fb2"/>
    <p:sldId xmlns:r="http://schemas.openxmlformats.org/officeDocument/2006/relationships" id="259" r:id="Rf75d15a8d9734312"/>
    <p:sldId xmlns:r="http://schemas.openxmlformats.org/officeDocument/2006/relationships" id="260" r:id="R59fbaa8a1bd1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56e8955b447ca" /><Relationship Type="http://schemas.openxmlformats.org/officeDocument/2006/relationships/slide" Target="/ppt/slides/slide1.xml" Id="R64eafca50325451e" /><Relationship Type="http://schemas.openxmlformats.org/officeDocument/2006/relationships/slide" Target="/ppt/slides/slide2.xml" Id="R0716d91335b445a8" /><Relationship Type="http://schemas.openxmlformats.org/officeDocument/2006/relationships/slide" Target="/ppt/slides/slide3.xml" Id="R76a3119dca294fb2" /><Relationship Type="http://schemas.openxmlformats.org/officeDocument/2006/relationships/slide" Target="/ppt/slides/slide4.xml" Id="Rf75d15a8d9734312" /><Relationship Type="http://schemas.openxmlformats.org/officeDocument/2006/relationships/slide" Target="/ppt/slides/slide5.xml" Id="R59fbaa8a1bd1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c7d23440f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a026b4d44c05" /><Relationship Type="http://schemas.openxmlformats.org/officeDocument/2006/relationships/theme" Target="/ppt/slideMasters/theme/theme1.xml" Id="R8504328ba5c3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5a026b4d4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199f93f00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3f05a4be0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907480e97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668c9bf98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ba70d8191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KARASJOGA GIELDA / KARASJOK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KARASJOGA GIELDA / KARASJOK KOMMUNE ble etablert [år] og holder til i Karasjok.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Raddeviessogeaidnu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9730 Karasjok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postmottak@karasjok.kommune.no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www.karasjok.kommune.no/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963 376 030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