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ee671322f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5f0ef93cc4184"/>
  </p:sldMasterIdLst>
  <p:sldIdLst>
    <p:sldId xmlns:r="http://schemas.openxmlformats.org/officeDocument/2006/relationships" id="256" r:id="R11cecec6f4994168"/>
    <p:sldId xmlns:r="http://schemas.openxmlformats.org/officeDocument/2006/relationships" id="257" r:id="R2b92338383a64786"/>
    <p:sldId xmlns:r="http://schemas.openxmlformats.org/officeDocument/2006/relationships" id="258" r:id="Rfcdb01984b1d44c9"/>
    <p:sldId xmlns:r="http://schemas.openxmlformats.org/officeDocument/2006/relationships" id="259" r:id="Rf2d1bb480c594748"/>
    <p:sldId xmlns:r="http://schemas.openxmlformats.org/officeDocument/2006/relationships" id="260" r:id="R471cd44cefe7416c"/>
    <p:sldId xmlns:r="http://schemas.openxmlformats.org/officeDocument/2006/relationships" id="261" r:id="Re3220b1e8028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5f0ef93cc4184" /><Relationship Type="http://schemas.openxmlformats.org/officeDocument/2006/relationships/slide" Target="/ppt/slides/slide1.xml" Id="R11cecec6f4994168" /><Relationship Type="http://schemas.openxmlformats.org/officeDocument/2006/relationships/slide" Target="/ppt/slides/slide2.xml" Id="R2b92338383a64786" /><Relationship Type="http://schemas.openxmlformats.org/officeDocument/2006/relationships/slide" Target="/ppt/slides/slide3.xml" Id="Rfcdb01984b1d44c9" /><Relationship Type="http://schemas.openxmlformats.org/officeDocument/2006/relationships/slide" Target="/ppt/slides/slide4.xml" Id="Rf2d1bb480c594748" /><Relationship Type="http://schemas.openxmlformats.org/officeDocument/2006/relationships/slide" Target="/ppt/slides/slide5.xml" Id="R471cd44cefe7416c" /><Relationship Type="http://schemas.openxmlformats.org/officeDocument/2006/relationships/slide" Target="/ppt/slides/slide6.xml" Id="Re3220b1e8028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5bcb8b81d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c9ee93a942cc" /><Relationship Type="http://schemas.openxmlformats.org/officeDocument/2006/relationships/theme" Target="/ppt/slideMasters/theme/theme1.xml" Id="R71454c4ac4db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8c9ee93a9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0be2fed4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ff213df9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d82f62d8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c076f6e4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f9b8fdcb0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b3450c79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