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2ff2ea215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98f4c34864057"/>
  </p:sldMasterIdLst>
  <p:sldIdLst>
    <p:sldId xmlns:r="http://schemas.openxmlformats.org/officeDocument/2006/relationships" id="256" r:id="R763407d16d90428b"/>
    <p:sldId xmlns:r="http://schemas.openxmlformats.org/officeDocument/2006/relationships" id="257" r:id="R4f0a8df86ffa40ba"/>
    <p:sldId xmlns:r="http://schemas.openxmlformats.org/officeDocument/2006/relationships" id="258" r:id="R5d823bc25ce84f30"/>
    <p:sldId xmlns:r="http://schemas.openxmlformats.org/officeDocument/2006/relationships" id="259" r:id="R30dc24d798b74aa3"/>
    <p:sldId xmlns:r="http://schemas.openxmlformats.org/officeDocument/2006/relationships" id="260" r:id="R02f2631c04a243cc"/>
    <p:sldId xmlns:r="http://schemas.openxmlformats.org/officeDocument/2006/relationships" id="261" r:id="R83a737618d004481"/>
    <p:sldId xmlns:r="http://schemas.openxmlformats.org/officeDocument/2006/relationships" id="262" r:id="R4a1b82b4ce2d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98f4c34864057" /><Relationship Type="http://schemas.openxmlformats.org/officeDocument/2006/relationships/slide" Target="/ppt/slides/slide1.xml" Id="R763407d16d90428b" /><Relationship Type="http://schemas.openxmlformats.org/officeDocument/2006/relationships/slide" Target="/ppt/slides/slide2.xml" Id="R4f0a8df86ffa40ba" /><Relationship Type="http://schemas.openxmlformats.org/officeDocument/2006/relationships/slide" Target="/ppt/slides/slide3.xml" Id="R5d823bc25ce84f30" /><Relationship Type="http://schemas.openxmlformats.org/officeDocument/2006/relationships/slide" Target="/ppt/slides/slide4.xml" Id="R30dc24d798b74aa3" /><Relationship Type="http://schemas.openxmlformats.org/officeDocument/2006/relationships/slide" Target="/ppt/slides/slide5.xml" Id="R02f2631c04a243cc" /><Relationship Type="http://schemas.openxmlformats.org/officeDocument/2006/relationships/slide" Target="/ppt/slides/slide6.xml" Id="R83a737618d004481" /><Relationship Type="http://schemas.openxmlformats.org/officeDocument/2006/relationships/slide" Target="/ppt/slides/slide7.xml" Id="R4a1b82b4ce2d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7b2a8fd2f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01ef126214a6e" /><Relationship Type="http://schemas.openxmlformats.org/officeDocument/2006/relationships/theme" Target="/ppt/slideMasters/theme/theme1.xml" Id="R6f3ac6f13e5b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01ef12621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5de9d2a3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04c697e6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dba35095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afc0a9db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f3ac6dd4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014c89639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3125afde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JØRGEN PETERSEN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