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174760465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468d995dd4341"/>
  </p:sldMasterIdLst>
  <p:sldIdLst>
    <p:sldId xmlns:r="http://schemas.openxmlformats.org/officeDocument/2006/relationships" id="256" r:id="R838dc7a508984f6d"/>
    <p:sldId xmlns:r="http://schemas.openxmlformats.org/officeDocument/2006/relationships" id="257" r:id="R379b9ba1ec8c49c5"/>
    <p:sldId xmlns:r="http://schemas.openxmlformats.org/officeDocument/2006/relationships" id="258" r:id="R148a42b858674953"/>
    <p:sldId xmlns:r="http://schemas.openxmlformats.org/officeDocument/2006/relationships" id="259" r:id="Recc6296cca94459c"/>
    <p:sldId xmlns:r="http://schemas.openxmlformats.org/officeDocument/2006/relationships" id="260" r:id="R5be8dde1912b4316"/>
    <p:sldId xmlns:r="http://schemas.openxmlformats.org/officeDocument/2006/relationships" id="261" r:id="Rac1850b7b449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468d995dd4341" /><Relationship Type="http://schemas.openxmlformats.org/officeDocument/2006/relationships/slide" Target="/ppt/slides/slide1.xml" Id="R838dc7a508984f6d" /><Relationship Type="http://schemas.openxmlformats.org/officeDocument/2006/relationships/slide" Target="/ppt/slides/slide2.xml" Id="R379b9ba1ec8c49c5" /><Relationship Type="http://schemas.openxmlformats.org/officeDocument/2006/relationships/slide" Target="/ppt/slides/slide3.xml" Id="R148a42b858674953" /><Relationship Type="http://schemas.openxmlformats.org/officeDocument/2006/relationships/slide" Target="/ppt/slides/slide4.xml" Id="Recc6296cca94459c" /><Relationship Type="http://schemas.openxmlformats.org/officeDocument/2006/relationships/slide" Target="/ppt/slides/slide5.xml" Id="R5be8dde1912b4316" /><Relationship Type="http://schemas.openxmlformats.org/officeDocument/2006/relationships/slide" Target="/ppt/slides/slide6.xml" Id="Rac1850b7b449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1c3b7572e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ae193f2da4435" /><Relationship Type="http://schemas.openxmlformats.org/officeDocument/2006/relationships/theme" Target="/ppt/slideMasters/theme/theme1.xml" Id="Rb634688b9726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ae193f2da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820a91b51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90a284dc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44ea364cb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41e4d343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b006d6356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d74cf7ad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erik@myhrer.com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963 070 365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