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fc29455a8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d956f1892428c"/>
  </p:sldMasterIdLst>
  <p:sldIdLst>
    <p:sldId xmlns:r="http://schemas.openxmlformats.org/officeDocument/2006/relationships" id="256" r:id="R6e249ac2b2b14b19"/>
    <p:sldId xmlns:r="http://schemas.openxmlformats.org/officeDocument/2006/relationships" id="257" r:id="Ra78b1a5e5f544f5e"/>
    <p:sldId xmlns:r="http://schemas.openxmlformats.org/officeDocument/2006/relationships" id="258" r:id="R67957380a6314a82"/>
    <p:sldId xmlns:r="http://schemas.openxmlformats.org/officeDocument/2006/relationships" id="259" r:id="Rbed883672d84477d"/>
    <p:sldId xmlns:r="http://schemas.openxmlformats.org/officeDocument/2006/relationships" id="260" r:id="Rc6f3e4c2e7664b85"/>
    <p:sldId xmlns:r="http://schemas.openxmlformats.org/officeDocument/2006/relationships" id="261" r:id="Ra77ec7f012204d9c"/>
    <p:sldId xmlns:r="http://schemas.openxmlformats.org/officeDocument/2006/relationships" id="262" r:id="R6d95c488f479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d956f1892428c" /><Relationship Type="http://schemas.openxmlformats.org/officeDocument/2006/relationships/slide" Target="/ppt/slides/slide1.xml" Id="R6e249ac2b2b14b19" /><Relationship Type="http://schemas.openxmlformats.org/officeDocument/2006/relationships/slide" Target="/ppt/slides/slide2.xml" Id="Ra78b1a5e5f544f5e" /><Relationship Type="http://schemas.openxmlformats.org/officeDocument/2006/relationships/slide" Target="/ppt/slides/slide3.xml" Id="R67957380a6314a82" /><Relationship Type="http://schemas.openxmlformats.org/officeDocument/2006/relationships/slide" Target="/ppt/slides/slide4.xml" Id="Rbed883672d84477d" /><Relationship Type="http://schemas.openxmlformats.org/officeDocument/2006/relationships/slide" Target="/ppt/slides/slide5.xml" Id="Rc6f3e4c2e7664b85" /><Relationship Type="http://schemas.openxmlformats.org/officeDocument/2006/relationships/slide" Target="/ppt/slides/slide6.xml" Id="Ra77ec7f012204d9c" /><Relationship Type="http://schemas.openxmlformats.org/officeDocument/2006/relationships/slide" Target="/ppt/slides/slide7.xml" Id="R6d95c488f479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c44c24302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eb9021674563" /><Relationship Type="http://schemas.openxmlformats.org/officeDocument/2006/relationships/theme" Target="/ppt/slideMasters/theme/theme1.xml" Id="R8bb9bb6402bc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beb902167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133fb023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f9c6b3da1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a3fced5f5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5d7a8589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89dcbf51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4382842e7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16b3c9ee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