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d41ff3ff7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e8ac3ea6a46eb"/>
  </p:sldMasterIdLst>
  <p:sldIdLst>
    <p:sldId xmlns:r="http://schemas.openxmlformats.org/officeDocument/2006/relationships" id="256" r:id="Ra159fc7202f84136"/>
    <p:sldId xmlns:r="http://schemas.openxmlformats.org/officeDocument/2006/relationships" id="257" r:id="Rcc7d0d2cc1844b1c"/>
    <p:sldId xmlns:r="http://schemas.openxmlformats.org/officeDocument/2006/relationships" id="258" r:id="Rd8740d546d2d44c8"/>
    <p:sldId xmlns:r="http://schemas.openxmlformats.org/officeDocument/2006/relationships" id="259" r:id="R801b102d3d534e45"/>
    <p:sldId xmlns:r="http://schemas.openxmlformats.org/officeDocument/2006/relationships" id="260" r:id="R98767c6cf8044768"/>
    <p:sldId xmlns:r="http://schemas.openxmlformats.org/officeDocument/2006/relationships" id="261" r:id="R16abfbf0eb9d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e8ac3ea6a46eb" /><Relationship Type="http://schemas.openxmlformats.org/officeDocument/2006/relationships/slide" Target="/ppt/slides/slide1.xml" Id="Ra159fc7202f84136" /><Relationship Type="http://schemas.openxmlformats.org/officeDocument/2006/relationships/slide" Target="/ppt/slides/slide2.xml" Id="Rcc7d0d2cc1844b1c" /><Relationship Type="http://schemas.openxmlformats.org/officeDocument/2006/relationships/slide" Target="/ppt/slides/slide3.xml" Id="Rd8740d546d2d44c8" /><Relationship Type="http://schemas.openxmlformats.org/officeDocument/2006/relationships/slide" Target="/ppt/slides/slide4.xml" Id="R801b102d3d534e45" /><Relationship Type="http://schemas.openxmlformats.org/officeDocument/2006/relationships/slide" Target="/ppt/slides/slide5.xml" Id="R98767c6cf8044768" /><Relationship Type="http://schemas.openxmlformats.org/officeDocument/2006/relationships/slide" Target="/ppt/slides/slide6.xml" Id="R16abfbf0eb9d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bfa154d88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b03afb221416f" /><Relationship Type="http://schemas.openxmlformats.org/officeDocument/2006/relationships/theme" Target="/ppt/slideMasters/theme/theme1.xml" Id="R6f6c8940f1ce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b03afb221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eb373033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44f40c71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fc7f29a67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966911dc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31cfa648b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704244b1f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