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457582c39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8154f71f24271"/>
  </p:sldMasterIdLst>
  <p:sldIdLst>
    <p:sldId xmlns:r="http://schemas.openxmlformats.org/officeDocument/2006/relationships" id="256" r:id="R4d88abde5ff64bc6"/>
    <p:sldId xmlns:r="http://schemas.openxmlformats.org/officeDocument/2006/relationships" id="257" r:id="Redbc15e84e7245ed"/>
    <p:sldId xmlns:r="http://schemas.openxmlformats.org/officeDocument/2006/relationships" id="258" r:id="Rfda495d1a5854978"/>
    <p:sldId xmlns:r="http://schemas.openxmlformats.org/officeDocument/2006/relationships" id="259" r:id="Rf84b3047070542b3"/>
    <p:sldId xmlns:r="http://schemas.openxmlformats.org/officeDocument/2006/relationships" id="260" r:id="Rdfe5d863bbd14ef6"/>
    <p:sldId xmlns:r="http://schemas.openxmlformats.org/officeDocument/2006/relationships" id="261" r:id="R56c84561994c434a"/>
    <p:sldId xmlns:r="http://schemas.openxmlformats.org/officeDocument/2006/relationships" id="262" r:id="R6cea2a729e99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8154f71f24271" /><Relationship Type="http://schemas.openxmlformats.org/officeDocument/2006/relationships/slide" Target="/ppt/slides/slide1.xml" Id="R4d88abde5ff64bc6" /><Relationship Type="http://schemas.openxmlformats.org/officeDocument/2006/relationships/slide" Target="/ppt/slides/slide2.xml" Id="Redbc15e84e7245ed" /><Relationship Type="http://schemas.openxmlformats.org/officeDocument/2006/relationships/slide" Target="/ppt/slides/slide3.xml" Id="Rfda495d1a5854978" /><Relationship Type="http://schemas.openxmlformats.org/officeDocument/2006/relationships/slide" Target="/ppt/slides/slide4.xml" Id="Rf84b3047070542b3" /><Relationship Type="http://schemas.openxmlformats.org/officeDocument/2006/relationships/slide" Target="/ppt/slides/slide5.xml" Id="Rdfe5d863bbd14ef6" /><Relationship Type="http://schemas.openxmlformats.org/officeDocument/2006/relationships/slide" Target="/ppt/slides/slide6.xml" Id="R56c84561994c434a" /><Relationship Type="http://schemas.openxmlformats.org/officeDocument/2006/relationships/slide" Target="/ppt/slides/slide7.xml" Id="R6cea2a729e99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0432e4293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1cc3270134ae0" /><Relationship Type="http://schemas.openxmlformats.org/officeDocument/2006/relationships/theme" Target="/ppt/slideMasters/theme/theme1.xml" Id="R4b5686b32afe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1cc327013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4d5e387f4f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5d618fe75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154f8785b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ef543360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4615fa341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f2d5a1812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91c3477a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