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69cf75b9ec44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100e41aeb34185"/>
  </p:sldMasterIdLst>
  <p:sldIdLst>
    <p:sldId xmlns:r="http://schemas.openxmlformats.org/officeDocument/2006/relationships" id="256" r:id="Rf79fe6a8ce824745"/>
    <p:sldId xmlns:r="http://schemas.openxmlformats.org/officeDocument/2006/relationships" id="257" r:id="Rf3fae4f631a0400d"/>
    <p:sldId xmlns:r="http://schemas.openxmlformats.org/officeDocument/2006/relationships" id="258" r:id="R609a10f1a82349d7"/>
    <p:sldId xmlns:r="http://schemas.openxmlformats.org/officeDocument/2006/relationships" id="259" r:id="R0eb67f24b7e14517"/>
    <p:sldId xmlns:r="http://schemas.openxmlformats.org/officeDocument/2006/relationships" id="260" r:id="R91996ebebe05457c"/>
    <p:sldId xmlns:r="http://schemas.openxmlformats.org/officeDocument/2006/relationships" id="261" r:id="R9fd37c5a174c42fc"/>
    <p:sldId xmlns:r="http://schemas.openxmlformats.org/officeDocument/2006/relationships" id="262" r:id="R1985da09258444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100e41aeb34185" /><Relationship Type="http://schemas.openxmlformats.org/officeDocument/2006/relationships/slide" Target="/ppt/slides/slide1.xml" Id="Rf79fe6a8ce824745" /><Relationship Type="http://schemas.openxmlformats.org/officeDocument/2006/relationships/slide" Target="/ppt/slides/slide2.xml" Id="Rf3fae4f631a0400d" /><Relationship Type="http://schemas.openxmlformats.org/officeDocument/2006/relationships/slide" Target="/ppt/slides/slide3.xml" Id="R609a10f1a82349d7" /><Relationship Type="http://schemas.openxmlformats.org/officeDocument/2006/relationships/slide" Target="/ppt/slides/slide4.xml" Id="R0eb67f24b7e14517" /><Relationship Type="http://schemas.openxmlformats.org/officeDocument/2006/relationships/slide" Target="/ppt/slides/slide5.xml" Id="R91996ebebe05457c" /><Relationship Type="http://schemas.openxmlformats.org/officeDocument/2006/relationships/slide" Target="/ppt/slides/slide6.xml" Id="R9fd37c5a174c42fc" /><Relationship Type="http://schemas.openxmlformats.org/officeDocument/2006/relationships/slide" Target="/ppt/slides/slide7.xml" Id="R1985da09258444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2cf45bf48247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d5f464b1c411e" /><Relationship Type="http://schemas.openxmlformats.org/officeDocument/2006/relationships/theme" Target="/ppt/slideMasters/theme/theme1.xml" Id="R17b899ed37b847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5d5f464b1c41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77f3eef9848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494325bc84c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50e9f6a6e47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530c4f06e4f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a53722c0040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5d1da26ed4d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72780625548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1 047 008 000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2 877 367 000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2 919 697 000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 SVEIN  –  92,1 %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SVELE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962 964 591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