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a23685dba84c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c57be463d54af3"/>
  </p:sldMasterIdLst>
  <p:sldIdLst>
    <p:sldId xmlns:r="http://schemas.openxmlformats.org/officeDocument/2006/relationships" id="256" r:id="R2c4a85b144e543a4"/>
    <p:sldId xmlns:r="http://schemas.openxmlformats.org/officeDocument/2006/relationships" id="257" r:id="R9dcbb3e458fd428e"/>
    <p:sldId xmlns:r="http://schemas.openxmlformats.org/officeDocument/2006/relationships" id="258" r:id="R1835fe4b43944ad8"/>
    <p:sldId xmlns:r="http://schemas.openxmlformats.org/officeDocument/2006/relationships" id="259" r:id="Rec87ee9ffb5d4915"/>
    <p:sldId xmlns:r="http://schemas.openxmlformats.org/officeDocument/2006/relationships" id="260" r:id="Ra66e73a5106d4153"/>
    <p:sldId xmlns:r="http://schemas.openxmlformats.org/officeDocument/2006/relationships" id="261" r:id="R34bd6e9276bb45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c57be463d54af3" /><Relationship Type="http://schemas.openxmlformats.org/officeDocument/2006/relationships/slide" Target="/ppt/slides/slide1.xml" Id="R2c4a85b144e543a4" /><Relationship Type="http://schemas.openxmlformats.org/officeDocument/2006/relationships/slide" Target="/ppt/slides/slide2.xml" Id="R9dcbb3e458fd428e" /><Relationship Type="http://schemas.openxmlformats.org/officeDocument/2006/relationships/slide" Target="/ppt/slides/slide3.xml" Id="R1835fe4b43944ad8" /><Relationship Type="http://schemas.openxmlformats.org/officeDocument/2006/relationships/slide" Target="/ppt/slides/slide4.xml" Id="Rec87ee9ffb5d4915" /><Relationship Type="http://schemas.openxmlformats.org/officeDocument/2006/relationships/slide" Target="/ppt/slides/slide5.xml" Id="Ra66e73a5106d4153" /><Relationship Type="http://schemas.openxmlformats.org/officeDocument/2006/relationships/slide" Target="/ppt/slides/slide6.xml" Id="R34bd6e9276bb45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43528848744f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b415052c9416d" /><Relationship Type="http://schemas.openxmlformats.org/officeDocument/2006/relationships/theme" Target="/ppt/slideMasters/theme/theme1.xml" Id="R1028f1c326ce40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7b415052c941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f0acabfe34a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12d5af7f64d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d127e8cbf4f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f7fff5e544f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c07f9feb14e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9bbff82db4c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962 964 591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