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619df9008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51e0fc811480a"/>
  </p:sldMasterIdLst>
  <p:sldIdLst>
    <p:sldId xmlns:r="http://schemas.openxmlformats.org/officeDocument/2006/relationships" id="256" r:id="Rbb8162da81e74599"/>
    <p:sldId xmlns:r="http://schemas.openxmlformats.org/officeDocument/2006/relationships" id="257" r:id="R8f293380f4a042f0"/>
    <p:sldId xmlns:r="http://schemas.openxmlformats.org/officeDocument/2006/relationships" id="258" r:id="R943910a2feb24f3d"/>
    <p:sldId xmlns:r="http://schemas.openxmlformats.org/officeDocument/2006/relationships" id="259" r:id="R096ae11e276f4bee"/>
    <p:sldId xmlns:r="http://schemas.openxmlformats.org/officeDocument/2006/relationships" id="260" r:id="R2996c787cdbd412e"/>
    <p:sldId xmlns:r="http://schemas.openxmlformats.org/officeDocument/2006/relationships" id="261" r:id="Rcf047ec3fa924dff"/>
    <p:sldId xmlns:r="http://schemas.openxmlformats.org/officeDocument/2006/relationships" id="262" r:id="R1d0d8cccfbb1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51e0fc811480a" /><Relationship Type="http://schemas.openxmlformats.org/officeDocument/2006/relationships/slide" Target="/ppt/slides/slide1.xml" Id="Rbb8162da81e74599" /><Relationship Type="http://schemas.openxmlformats.org/officeDocument/2006/relationships/slide" Target="/ppt/slides/slide2.xml" Id="R8f293380f4a042f0" /><Relationship Type="http://schemas.openxmlformats.org/officeDocument/2006/relationships/slide" Target="/ppt/slides/slide3.xml" Id="R943910a2feb24f3d" /><Relationship Type="http://schemas.openxmlformats.org/officeDocument/2006/relationships/slide" Target="/ppt/slides/slide4.xml" Id="R096ae11e276f4bee" /><Relationship Type="http://schemas.openxmlformats.org/officeDocument/2006/relationships/slide" Target="/ppt/slides/slide5.xml" Id="R2996c787cdbd412e" /><Relationship Type="http://schemas.openxmlformats.org/officeDocument/2006/relationships/slide" Target="/ppt/slides/slide6.xml" Id="Rcf047ec3fa924dff" /><Relationship Type="http://schemas.openxmlformats.org/officeDocument/2006/relationships/slide" Target="/ppt/slides/slide7.xml" Id="R1d0d8cccfbb1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540a4c024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d625da6f84f37" /><Relationship Type="http://schemas.openxmlformats.org/officeDocument/2006/relationships/theme" Target="/ppt/slideMasters/theme/theme1.xml" Id="Re69e6682d097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d625da6f8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0f3bbfce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76d44d789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1db1d933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48e453a0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180dcbf0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12ac810b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208b40a0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962 943 144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