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1510fba50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9a0db9c884f31"/>
  </p:sldMasterIdLst>
  <p:sldIdLst>
    <p:sldId xmlns:r="http://schemas.openxmlformats.org/officeDocument/2006/relationships" id="256" r:id="R062c15a5f7e74d7e"/>
    <p:sldId xmlns:r="http://schemas.openxmlformats.org/officeDocument/2006/relationships" id="257" r:id="Reb0d118f810e4a70"/>
    <p:sldId xmlns:r="http://schemas.openxmlformats.org/officeDocument/2006/relationships" id="258" r:id="Re757130976f04823"/>
    <p:sldId xmlns:r="http://schemas.openxmlformats.org/officeDocument/2006/relationships" id="259" r:id="Rddd8ea6d10a54b88"/>
    <p:sldId xmlns:r="http://schemas.openxmlformats.org/officeDocument/2006/relationships" id="260" r:id="R1e4a3a2b089c4971"/>
    <p:sldId xmlns:r="http://schemas.openxmlformats.org/officeDocument/2006/relationships" id="261" r:id="R03e63883ea4c4314"/>
    <p:sldId xmlns:r="http://schemas.openxmlformats.org/officeDocument/2006/relationships" id="262" r:id="R9477f56143b9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9a0db9c884f31" /><Relationship Type="http://schemas.openxmlformats.org/officeDocument/2006/relationships/slide" Target="/ppt/slides/slide1.xml" Id="R062c15a5f7e74d7e" /><Relationship Type="http://schemas.openxmlformats.org/officeDocument/2006/relationships/slide" Target="/ppt/slides/slide2.xml" Id="Reb0d118f810e4a70" /><Relationship Type="http://schemas.openxmlformats.org/officeDocument/2006/relationships/slide" Target="/ppt/slides/slide3.xml" Id="Re757130976f04823" /><Relationship Type="http://schemas.openxmlformats.org/officeDocument/2006/relationships/slide" Target="/ppt/slides/slide4.xml" Id="Rddd8ea6d10a54b88" /><Relationship Type="http://schemas.openxmlformats.org/officeDocument/2006/relationships/slide" Target="/ppt/slides/slide5.xml" Id="R1e4a3a2b089c4971" /><Relationship Type="http://schemas.openxmlformats.org/officeDocument/2006/relationships/slide" Target="/ppt/slides/slide6.xml" Id="R03e63883ea4c4314" /><Relationship Type="http://schemas.openxmlformats.org/officeDocument/2006/relationships/slide" Target="/ppt/slides/slide7.xml" Id="R9477f56143b9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a2223a725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f7a3440d4abe" /><Relationship Type="http://schemas.openxmlformats.org/officeDocument/2006/relationships/theme" Target="/ppt/slideMasters/theme/theme1.xml" Id="Rdab4afe376fc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0f7a3440d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4f315ba0f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05e1910eb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a8278e87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55178ac5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2213c9990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7674e05a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a2f5f695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